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2"/>
    <p:restoredTop sz="95964"/>
  </p:normalViewPr>
  <p:slideViewPr>
    <p:cSldViewPr snapToGrid="0">
      <p:cViewPr varScale="1">
        <p:scale>
          <a:sx n="116" d="100"/>
          <a:sy n="116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39DF-9B8D-1C61-AC4C-23397A4EBC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E1F909-2D8A-9E5D-8500-288305AE70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AF6F0-E288-1E57-F2C8-8D5C599F1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C145C-41D0-960F-69A2-56409764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73D04D-4EE1-446F-41C4-B50EA0392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68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3737C-11A7-A661-3A1F-7C133AF60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E78815-1F37-5510-AC04-8B4766AF26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0F59D-34D6-6A61-1278-DCC48E879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6E87E-914D-EA52-5994-A7533A79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6E4AE-7D35-2399-DB57-ADBB82547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03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9F8AEB-E316-B0F5-F75B-DBE97B964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9E0A06-F51F-07AA-92F6-35426843F0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14D32-47DC-C6F1-BCFC-ED62B7041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B4F7A-0FFE-DEF9-5E58-8C7E81D35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F533A-367D-DA63-9F77-926A3C224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90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60378-1913-EDC5-19B5-46A79E90B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E51FC-1046-E2E7-D683-C5F3AF872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E2D10-950D-107B-1FC0-0FBA736AE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6FDCD-C0E0-1C0A-41A2-909246800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E0EE7-8A83-533D-F524-247F9C6B4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981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A4821-9E32-0BCE-C293-D1E896BC9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C7928E-BCDB-1BEE-A988-E53D76E4E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8C70C-82FC-AA60-7793-DE7081CB4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4DCD0-32DB-34CC-3564-687C9BE9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4F478-5AC3-F0AF-AAA2-207947B77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53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1BD99-DB00-15E5-EEA3-62A8523D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4178C-2597-92A2-6546-8AF40F53EC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D4BA06-5882-5263-B46C-BEA52CF28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F5F1B-36C6-6AC5-1716-9A2B5C51E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C1595F-74FC-E469-6D7E-C9CAFD905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87D47-1228-CE3E-56EF-4623A680B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426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E30F2-A635-E682-04A2-6A83D77E2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F8C52-8270-E299-1127-5F793B5B3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457CD-A0E6-504F-A95B-FB2ADE1202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105DAB-01B7-DDE8-2266-57B85D14FD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AB74FC-700F-6C5B-2872-55FC5EE433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938210-4A64-706C-8D5C-6C9C20E1B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4CB856-4EC9-A998-F89D-22D51C2E8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0488DC-5441-A35D-147E-22B117C42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68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42C35-1293-8023-0905-71A41364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5B18E0-D34E-A626-B9E5-FB2A429DA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E57208-2572-D8EC-A91B-127BB4AEF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C672B6-D559-3F59-7F2A-9ADBEFA1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62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8273C5-D0FA-83FB-D1D3-1DB2074AB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6244D0-6339-6415-0FF4-8AA7720DE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31CADE-1B85-6E60-AD4E-7569F017C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96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CE6E5-EA8B-429A-976B-65E405B25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1F67B-0B61-D88F-AB21-F04AE6D01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5C9A4-3BC2-C57E-0DD0-E549931E8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C949B-6F22-7C7D-7B61-521E34A12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2B5CCC-7F0A-5454-7A55-F497A9295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C65FD-A76C-F70C-202E-3F998BD7E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828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B409-AA72-A740-3083-E3E521099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9C9B98-E51B-8037-87C5-07748DBBA0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F97C9-8743-FB6C-92A7-3A4F368B51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998A6-C10B-A1F6-85E2-1C47D6151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3DA0D3-665A-CEDB-F507-D0419E313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1F8FE4-8BB7-F4B8-FAA7-55FBE1721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65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47EF70-C4A3-B23F-418E-A1CB7434C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AC00C-2385-E26C-27B7-7F5ABB8E6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5E0A0-FA05-3B44-A0CE-3B1F86599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B3931-CEF8-9348-B4DC-93B9C2DB2CC6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6BA72-2104-112C-A737-A6ACC0DDBD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EA87B-1F5D-F32C-1443-E79743C741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61302-C6D7-0343-80C7-AACB335F9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043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3FC84-911A-901E-3EA0-1F0B5A2AF3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Microcontrollers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D541C8-A153-91D2-56BD-68138E24D1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953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1F4D5-D410-D04A-C5A5-A8BE0F7F7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83285A-1A5E-B44F-5134-6713C2E69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07220"/>
            <a:ext cx="7772400" cy="524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565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819E4-6F51-9A09-338D-DA3466D3D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968" y="300182"/>
            <a:ext cx="10515600" cy="602544"/>
          </a:xfrm>
        </p:spPr>
        <p:txBody>
          <a:bodyPr>
            <a:normAutofit fontScale="90000"/>
          </a:bodyPr>
          <a:lstStyle/>
          <a:p>
            <a:r>
              <a:rPr lang="en-US" dirty="0"/>
              <a:t>Each square represents 1K of 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03FEA6-DB5E-19D3-E9C3-0B019BCA4C32}"/>
              </a:ext>
            </a:extLst>
          </p:cNvPr>
          <p:cNvSpPr/>
          <p:nvPr/>
        </p:nvSpPr>
        <p:spPr>
          <a:xfrm>
            <a:off x="1573964" y="3084934"/>
            <a:ext cx="292608" cy="29260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3" name="Group 272">
            <a:extLst>
              <a:ext uri="{FF2B5EF4-FFF2-40B4-BE49-F238E27FC236}">
                <a16:creationId xmlns:a16="http://schemas.microsoft.com/office/drawing/2014/main" id="{D77C4624-CA5D-DFF5-9994-DA69760C808A}"/>
              </a:ext>
            </a:extLst>
          </p:cNvPr>
          <p:cNvGrpSpPr/>
          <p:nvPr/>
        </p:nvGrpSpPr>
        <p:grpSpPr>
          <a:xfrm>
            <a:off x="5829779" y="1349489"/>
            <a:ext cx="4651185" cy="4941884"/>
            <a:chOff x="6702615" y="1820544"/>
            <a:chExt cx="4651185" cy="4941884"/>
          </a:xfrm>
          <a:solidFill>
            <a:schemeClr val="bg1">
              <a:lumMod val="95000"/>
            </a:schemeClr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FF8E6DD-8B9B-2C23-277C-7604417F2C16}"/>
                </a:ext>
              </a:extLst>
            </p:cNvPr>
            <p:cNvSpPr/>
            <p:nvPr/>
          </p:nvSpPr>
          <p:spPr>
            <a:xfrm>
              <a:off x="6702615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E51147A-D39B-0772-0521-72D06304F6AC}"/>
                </a:ext>
              </a:extLst>
            </p:cNvPr>
            <p:cNvSpPr/>
            <p:nvPr/>
          </p:nvSpPr>
          <p:spPr>
            <a:xfrm>
              <a:off x="6993314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E7EC173-7627-85F1-CD15-3A4E60E0CE1A}"/>
                </a:ext>
              </a:extLst>
            </p:cNvPr>
            <p:cNvSpPr/>
            <p:nvPr/>
          </p:nvSpPr>
          <p:spPr>
            <a:xfrm>
              <a:off x="7284013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F1FFF63-7EDA-1F90-AF62-E0A65F51FD41}"/>
                </a:ext>
              </a:extLst>
            </p:cNvPr>
            <p:cNvSpPr/>
            <p:nvPr/>
          </p:nvSpPr>
          <p:spPr>
            <a:xfrm>
              <a:off x="7574712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BB1483-4F61-C70C-F6B8-EE878899F54E}"/>
                </a:ext>
              </a:extLst>
            </p:cNvPr>
            <p:cNvSpPr/>
            <p:nvPr/>
          </p:nvSpPr>
          <p:spPr>
            <a:xfrm>
              <a:off x="7865411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DC9CBAB-2C32-9EEA-7AD1-2A5CBD917F0E}"/>
                </a:ext>
              </a:extLst>
            </p:cNvPr>
            <p:cNvSpPr/>
            <p:nvPr/>
          </p:nvSpPr>
          <p:spPr>
            <a:xfrm>
              <a:off x="8156110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EB51DB9-51A5-3FC5-D29D-3785E3E15EC9}"/>
                </a:ext>
              </a:extLst>
            </p:cNvPr>
            <p:cNvSpPr/>
            <p:nvPr/>
          </p:nvSpPr>
          <p:spPr>
            <a:xfrm>
              <a:off x="8446809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2F45CEF-A22A-4ACB-5A80-46E30C3480AA}"/>
                </a:ext>
              </a:extLst>
            </p:cNvPr>
            <p:cNvSpPr/>
            <p:nvPr/>
          </p:nvSpPr>
          <p:spPr>
            <a:xfrm>
              <a:off x="8737508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FB725B-5494-5A89-E71E-CE408FB88CDB}"/>
                </a:ext>
              </a:extLst>
            </p:cNvPr>
            <p:cNvSpPr/>
            <p:nvPr/>
          </p:nvSpPr>
          <p:spPr>
            <a:xfrm>
              <a:off x="9028208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BBE7399-11F8-5ED7-6C96-F4E0B40FA986}"/>
                </a:ext>
              </a:extLst>
            </p:cNvPr>
            <p:cNvSpPr/>
            <p:nvPr/>
          </p:nvSpPr>
          <p:spPr>
            <a:xfrm>
              <a:off x="9318907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DB37EA7-43D8-2F7A-14BB-BAF40B90713A}"/>
                </a:ext>
              </a:extLst>
            </p:cNvPr>
            <p:cNvSpPr/>
            <p:nvPr/>
          </p:nvSpPr>
          <p:spPr>
            <a:xfrm>
              <a:off x="9609606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E661599-DF42-16E6-F92B-1712E7A3615F}"/>
                </a:ext>
              </a:extLst>
            </p:cNvPr>
            <p:cNvSpPr/>
            <p:nvPr/>
          </p:nvSpPr>
          <p:spPr>
            <a:xfrm>
              <a:off x="9900305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412D6FD-F7E1-9D05-909A-3A39C74CC4D1}"/>
                </a:ext>
              </a:extLst>
            </p:cNvPr>
            <p:cNvSpPr/>
            <p:nvPr/>
          </p:nvSpPr>
          <p:spPr>
            <a:xfrm>
              <a:off x="10191004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50EDDF1-7487-0857-BB12-404B173D3FF6}"/>
                </a:ext>
              </a:extLst>
            </p:cNvPr>
            <p:cNvSpPr/>
            <p:nvPr/>
          </p:nvSpPr>
          <p:spPr>
            <a:xfrm>
              <a:off x="10481703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E4ED13C-2727-3166-A827-BC311A687833}"/>
                </a:ext>
              </a:extLst>
            </p:cNvPr>
            <p:cNvSpPr/>
            <p:nvPr/>
          </p:nvSpPr>
          <p:spPr>
            <a:xfrm>
              <a:off x="10772402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25BD66B-7443-846C-9098-C965517360F4}"/>
                </a:ext>
              </a:extLst>
            </p:cNvPr>
            <p:cNvSpPr/>
            <p:nvPr/>
          </p:nvSpPr>
          <p:spPr>
            <a:xfrm>
              <a:off x="11063101" y="182054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A1BF03E-87E9-3D41-F48B-92B343790A00}"/>
                </a:ext>
              </a:extLst>
            </p:cNvPr>
            <p:cNvSpPr/>
            <p:nvPr/>
          </p:nvSpPr>
          <p:spPr>
            <a:xfrm>
              <a:off x="6702615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4E3D96D-1558-4840-4AC8-F180AD782A32}"/>
                </a:ext>
              </a:extLst>
            </p:cNvPr>
            <p:cNvSpPr/>
            <p:nvPr/>
          </p:nvSpPr>
          <p:spPr>
            <a:xfrm>
              <a:off x="6993314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ED6438C-655C-CFC2-6EFC-FFE058328004}"/>
                </a:ext>
              </a:extLst>
            </p:cNvPr>
            <p:cNvSpPr/>
            <p:nvPr/>
          </p:nvSpPr>
          <p:spPr>
            <a:xfrm>
              <a:off x="7284013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D8013FB-9AB4-BC4A-CDA1-F617704DDA17}"/>
                </a:ext>
              </a:extLst>
            </p:cNvPr>
            <p:cNvSpPr/>
            <p:nvPr/>
          </p:nvSpPr>
          <p:spPr>
            <a:xfrm>
              <a:off x="7574712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0CDC2B2-5BE7-4F75-1FD8-CCFBCFFF9422}"/>
                </a:ext>
              </a:extLst>
            </p:cNvPr>
            <p:cNvSpPr/>
            <p:nvPr/>
          </p:nvSpPr>
          <p:spPr>
            <a:xfrm>
              <a:off x="7865411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B81DB35-A3CF-7FB6-5DB5-C7953DAC8C4B}"/>
                </a:ext>
              </a:extLst>
            </p:cNvPr>
            <p:cNvSpPr/>
            <p:nvPr/>
          </p:nvSpPr>
          <p:spPr>
            <a:xfrm>
              <a:off x="8156110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B0EF977-E8FB-3907-86C2-9092BB5C4927}"/>
                </a:ext>
              </a:extLst>
            </p:cNvPr>
            <p:cNvSpPr/>
            <p:nvPr/>
          </p:nvSpPr>
          <p:spPr>
            <a:xfrm>
              <a:off x="8446809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30729AB-0189-A842-96F4-4ACE34845261}"/>
                </a:ext>
              </a:extLst>
            </p:cNvPr>
            <p:cNvSpPr/>
            <p:nvPr/>
          </p:nvSpPr>
          <p:spPr>
            <a:xfrm>
              <a:off x="8737508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B876D05-30E4-07C3-986A-3FE6D3AEE82C}"/>
                </a:ext>
              </a:extLst>
            </p:cNvPr>
            <p:cNvSpPr/>
            <p:nvPr/>
          </p:nvSpPr>
          <p:spPr>
            <a:xfrm>
              <a:off x="9028208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3762548-F9FC-7F8E-4878-115C297AFE42}"/>
                </a:ext>
              </a:extLst>
            </p:cNvPr>
            <p:cNvSpPr/>
            <p:nvPr/>
          </p:nvSpPr>
          <p:spPr>
            <a:xfrm>
              <a:off x="9318907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2C7B602-5A47-F74B-E419-3B588D6275F3}"/>
                </a:ext>
              </a:extLst>
            </p:cNvPr>
            <p:cNvSpPr/>
            <p:nvPr/>
          </p:nvSpPr>
          <p:spPr>
            <a:xfrm>
              <a:off x="9609606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E07C459-4E0D-AC0C-5C9F-3A7A5E1D402B}"/>
                </a:ext>
              </a:extLst>
            </p:cNvPr>
            <p:cNvSpPr/>
            <p:nvPr/>
          </p:nvSpPr>
          <p:spPr>
            <a:xfrm>
              <a:off x="9900305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765BA069-B681-9925-1E76-71AE7CCAFCAB}"/>
                </a:ext>
              </a:extLst>
            </p:cNvPr>
            <p:cNvSpPr/>
            <p:nvPr/>
          </p:nvSpPr>
          <p:spPr>
            <a:xfrm>
              <a:off x="10191004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B2F97E0-FEE4-8616-E2DD-ECB1196F870D}"/>
                </a:ext>
              </a:extLst>
            </p:cNvPr>
            <p:cNvSpPr/>
            <p:nvPr/>
          </p:nvSpPr>
          <p:spPr>
            <a:xfrm>
              <a:off x="10481703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A74944D-837E-3DB8-5255-E772760FE544}"/>
                </a:ext>
              </a:extLst>
            </p:cNvPr>
            <p:cNvSpPr/>
            <p:nvPr/>
          </p:nvSpPr>
          <p:spPr>
            <a:xfrm>
              <a:off x="10772402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A024D320-1C3D-E03E-4ACB-9F35E4A7A197}"/>
                </a:ext>
              </a:extLst>
            </p:cNvPr>
            <p:cNvSpPr/>
            <p:nvPr/>
          </p:nvSpPr>
          <p:spPr>
            <a:xfrm>
              <a:off x="11063101" y="211124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D6C3999-2E4F-98B3-9D85-C25EA82009FC}"/>
                </a:ext>
              </a:extLst>
            </p:cNvPr>
            <p:cNvSpPr/>
            <p:nvPr/>
          </p:nvSpPr>
          <p:spPr>
            <a:xfrm>
              <a:off x="6702615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5FE0245C-9D0E-BDB0-386C-ABA3842A348F}"/>
                </a:ext>
              </a:extLst>
            </p:cNvPr>
            <p:cNvSpPr/>
            <p:nvPr/>
          </p:nvSpPr>
          <p:spPr>
            <a:xfrm>
              <a:off x="6993314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A5762D68-02C5-9D49-2D0B-1AC5604A08AB}"/>
                </a:ext>
              </a:extLst>
            </p:cNvPr>
            <p:cNvSpPr/>
            <p:nvPr/>
          </p:nvSpPr>
          <p:spPr>
            <a:xfrm>
              <a:off x="7284013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B1072D1-676B-A84C-6794-5F96607C1B09}"/>
                </a:ext>
              </a:extLst>
            </p:cNvPr>
            <p:cNvSpPr/>
            <p:nvPr/>
          </p:nvSpPr>
          <p:spPr>
            <a:xfrm>
              <a:off x="7574712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AEEF0E6-D71B-92D0-A491-12D1E9387697}"/>
                </a:ext>
              </a:extLst>
            </p:cNvPr>
            <p:cNvSpPr/>
            <p:nvPr/>
          </p:nvSpPr>
          <p:spPr>
            <a:xfrm>
              <a:off x="7865411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FEDB73E-7F76-221C-7CF6-58A50205615E}"/>
                </a:ext>
              </a:extLst>
            </p:cNvPr>
            <p:cNvSpPr/>
            <p:nvPr/>
          </p:nvSpPr>
          <p:spPr>
            <a:xfrm>
              <a:off x="8156110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9911D7F-6EA3-8285-CC95-08074C464A32}"/>
                </a:ext>
              </a:extLst>
            </p:cNvPr>
            <p:cNvSpPr/>
            <p:nvPr/>
          </p:nvSpPr>
          <p:spPr>
            <a:xfrm>
              <a:off x="8446809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CEC8972-60D6-D2BA-D3E8-F7B75C40480D}"/>
                </a:ext>
              </a:extLst>
            </p:cNvPr>
            <p:cNvSpPr/>
            <p:nvPr/>
          </p:nvSpPr>
          <p:spPr>
            <a:xfrm>
              <a:off x="8737508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6161636E-95C8-217E-131E-510F338C1D2F}"/>
                </a:ext>
              </a:extLst>
            </p:cNvPr>
            <p:cNvSpPr/>
            <p:nvPr/>
          </p:nvSpPr>
          <p:spPr>
            <a:xfrm>
              <a:off x="9028208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1B7F249C-BC6C-3689-AE3C-1E904F3D2A6F}"/>
                </a:ext>
              </a:extLst>
            </p:cNvPr>
            <p:cNvSpPr/>
            <p:nvPr/>
          </p:nvSpPr>
          <p:spPr>
            <a:xfrm>
              <a:off x="9318907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D0566A8-E3BB-7B03-21C9-3B81B45E9253}"/>
                </a:ext>
              </a:extLst>
            </p:cNvPr>
            <p:cNvSpPr/>
            <p:nvPr/>
          </p:nvSpPr>
          <p:spPr>
            <a:xfrm>
              <a:off x="9609606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95B7875-9844-C004-F233-18C812316029}"/>
                </a:ext>
              </a:extLst>
            </p:cNvPr>
            <p:cNvSpPr/>
            <p:nvPr/>
          </p:nvSpPr>
          <p:spPr>
            <a:xfrm>
              <a:off x="9900305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54D8771F-5FCD-B20D-E82A-1C82A171D9F3}"/>
                </a:ext>
              </a:extLst>
            </p:cNvPr>
            <p:cNvSpPr/>
            <p:nvPr/>
          </p:nvSpPr>
          <p:spPr>
            <a:xfrm>
              <a:off x="10191004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506DBE3-F088-F091-3AAB-6A7EAC8EAD83}"/>
                </a:ext>
              </a:extLst>
            </p:cNvPr>
            <p:cNvSpPr/>
            <p:nvPr/>
          </p:nvSpPr>
          <p:spPr>
            <a:xfrm>
              <a:off x="10481703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E2149B0-575F-27BC-B2BD-43E3E9736BF1}"/>
                </a:ext>
              </a:extLst>
            </p:cNvPr>
            <p:cNvSpPr/>
            <p:nvPr/>
          </p:nvSpPr>
          <p:spPr>
            <a:xfrm>
              <a:off x="10772402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83B7CBA-649A-B22C-9434-56FCAD123CAC}"/>
                </a:ext>
              </a:extLst>
            </p:cNvPr>
            <p:cNvSpPr/>
            <p:nvPr/>
          </p:nvSpPr>
          <p:spPr>
            <a:xfrm>
              <a:off x="11063101" y="240194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420470F-1BC5-0052-29E3-DB2F3760A72C}"/>
                </a:ext>
              </a:extLst>
            </p:cNvPr>
            <p:cNvSpPr/>
            <p:nvPr/>
          </p:nvSpPr>
          <p:spPr>
            <a:xfrm>
              <a:off x="6702615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5F7C385-2B3F-218A-22D3-E5C04825C996}"/>
                </a:ext>
              </a:extLst>
            </p:cNvPr>
            <p:cNvSpPr/>
            <p:nvPr/>
          </p:nvSpPr>
          <p:spPr>
            <a:xfrm>
              <a:off x="6993314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92386DD-0509-4DE2-3873-5957BF43AE6B}"/>
                </a:ext>
              </a:extLst>
            </p:cNvPr>
            <p:cNvSpPr/>
            <p:nvPr/>
          </p:nvSpPr>
          <p:spPr>
            <a:xfrm>
              <a:off x="7284013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9C645A3-11CA-3236-060D-BE6B0D75D847}"/>
                </a:ext>
              </a:extLst>
            </p:cNvPr>
            <p:cNvSpPr/>
            <p:nvPr/>
          </p:nvSpPr>
          <p:spPr>
            <a:xfrm>
              <a:off x="7574712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17BF551-E0B1-A935-1A6F-C6B88ECAAD8E}"/>
                </a:ext>
              </a:extLst>
            </p:cNvPr>
            <p:cNvSpPr/>
            <p:nvPr/>
          </p:nvSpPr>
          <p:spPr>
            <a:xfrm>
              <a:off x="7865411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E2BE592-238B-2DAB-3CF0-00B66E8E4A29}"/>
                </a:ext>
              </a:extLst>
            </p:cNvPr>
            <p:cNvSpPr/>
            <p:nvPr/>
          </p:nvSpPr>
          <p:spPr>
            <a:xfrm>
              <a:off x="8156110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3752E8E-D5F6-F5FE-1F8D-32AA61B1FA03}"/>
                </a:ext>
              </a:extLst>
            </p:cNvPr>
            <p:cNvSpPr/>
            <p:nvPr/>
          </p:nvSpPr>
          <p:spPr>
            <a:xfrm>
              <a:off x="8446809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28A2A95F-857E-1574-7148-567F9246C848}"/>
                </a:ext>
              </a:extLst>
            </p:cNvPr>
            <p:cNvSpPr/>
            <p:nvPr/>
          </p:nvSpPr>
          <p:spPr>
            <a:xfrm>
              <a:off x="8737508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75EFE1A-947B-24B3-6349-DFF246588DF6}"/>
                </a:ext>
              </a:extLst>
            </p:cNvPr>
            <p:cNvSpPr/>
            <p:nvPr/>
          </p:nvSpPr>
          <p:spPr>
            <a:xfrm>
              <a:off x="9028208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D7FDC31-C64E-D31C-8980-6E2D23A41D21}"/>
                </a:ext>
              </a:extLst>
            </p:cNvPr>
            <p:cNvSpPr/>
            <p:nvPr/>
          </p:nvSpPr>
          <p:spPr>
            <a:xfrm>
              <a:off x="9318907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2A8EDDD-E947-3242-972F-9F57CA997FFE}"/>
                </a:ext>
              </a:extLst>
            </p:cNvPr>
            <p:cNvSpPr/>
            <p:nvPr/>
          </p:nvSpPr>
          <p:spPr>
            <a:xfrm>
              <a:off x="9609606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220C2E5-876F-139A-7BFD-EA5C22DD2C9C}"/>
                </a:ext>
              </a:extLst>
            </p:cNvPr>
            <p:cNvSpPr/>
            <p:nvPr/>
          </p:nvSpPr>
          <p:spPr>
            <a:xfrm>
              <a:off x="9900305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F7D230F-7110-7EE8-6D8E-C7B372F0DE0E}"/>
                </a:ext>
              </a:extLst>
            </p:cNvPr>
            <p:cNvSpPr/>
            <p:nvPr/>
          </p:nvSpPr>
          <p:spPr>
            <a:xfrm>
              <a:off x="10191004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2D22A96-A771-6FB3-C862-68B0E9FECE64}"/>
                </a:ext>
              </a:extLst>
            </p:cNvPr>
            <p:cNvSpPr/>
            <p:nvPr/>
          </p:nvSpPr>
          <p:spPr>
            <a:xfrm>
              <a:off x="10481703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A26AE5C-C863-B5D1-DA32-B21C8E290F89}"/>
                </a:ext>
              </a:extLst>
            </p:cNvPr>
            <p:cNvSpPr/>
            <p:nvPr/>
          </p:nvSpPr>
          <p:spPr>
            <a:xfrm>
              <a:off x="10772402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3453FB2-147A-9B9C-ADC7-5E60EB20DE61}"/>
                </a:ext>
              </a:extLst>
            </p:cNvPr>
            <p:cNvSpPr/>
            <p:nvPr/>
          </p:nvSpPr>
          <p:spPr>
            <a:xfrm>
              <a:off x="11063101" y="269264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308692-3A65-2DA7-B082-C85BD21428D1}"/>
                </a:ext>
              </a:extLst>
            </p:cNvPr>
            <p:cNvSpPr/>
            <p:nvPr/>
          </p:nvSpPr>
          <p:spPr>
            <a:xfrm>
              <a:off x="6702615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DE3A802-012E-215F-8005-E3EE0163410D}"/>
                </a:ext>
              </a:extLst>
            </p:cNvPr>
            <p:cNvSpPr/>
            <p:nvPr/>
          </p:nvSpPr>
          <p:spPr>
            <a:xfrm>
              <a:off x="6993314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ACE6B639-C3B6-9C40-21CB-5EA49E59D2E2}"/>
                </a:ext>
              </a:extLst>
            </p:cNvPr>
            <p:cNvSpPr/>
            <p:nvPr/>
          </p:nvSpPr>
          <p:spPr>
            <a:xfrm>
              <a:off x="7284013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2D4EF6D-4180-FA63-8668-F62B8B81B46F}"/>
                </a:ext>
              </a:extLst>
            </p:cNvPr>
            <p:cNvSpPr/>
            <p:nvPr/>
          </p:nvSpPr>
          <p:spPr>
            <a:xfrm>
              <a:off x="7574712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D677131-6D93-E0E3-3323-125D0E6E8244}"/>
                </a:ext>
              </a:extLst>
            </p:cNvPr>
            <p:cNvSpPr/>
            <p:nvPr/>
          </p:nvSpPr>
          <p:spPr>
            <a:xfrm>
              <a:off x="7865411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E56FD7E-F1F2-BBD8-77B5-2C909B1758F9}"/>
                </a:ext>
              </a:extLst>
            </p:cNvPr>
            <p:cNvSpPr/>
            <p:nvPr/>
          </p:nvSpPr>
          <p:spPr>
            <a:xfrm>
              <a:off x="8156110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C0CB8B8-AABC-15F1-107C-BEF9FF2FB411}"/>
                </a:ext>
              </a:extLst>
            </p:cNvPr>
            <p:cNvSpPr/>
            <p:nvPr/>
          </p:nvSpPr>
          <p:spPr>
            <a:xfrm>
              <a:off x="8446809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8DE78456-1F6F-CD5D-7A6B-96EE4F0FE611}"/>
                </a:ext>
              </a:extLst>
            </p:cNvPr>
            <p:cNvSpPr/>
            <p:nvPr/>
          </p:nvSpPr>
          <p:spPr>
            <a:xfrm>
              <a:off x="8737508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E508908A-170C-9A04-AAB7-970FFBB711DD}"/>
                </a:ext>
              </a:extLst>
            </p:cNvPr>
            <p:cNvSpPr/>
            <p:nvPr/>
          </p:nvSpPr>
          <p:spPr>
            <a:xfrm>
              <a:off x="9028208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4D85CEB-3F84-F740-23B5-D713735E39F3}"/>
                </a:ext>
              </a:extLst>
            </p:cNvPr>
            <p:cNvSpPr/>
            <p:nvPr/>
          </p:nvSpPr>
          <p:spPr>
            <a:xfrm>
              <a:off x="9318907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29A644E7-565F-F08D-21B6-8840735BA310}"/>
                </a:ext>
              </a:extLst>
            </p:cNvPr>
            <p:cNvSpPr/>
            <p:nvPr/>
          </p:nvSpPr>
          <p:spPr>
            <a:xfrm>
              <a:off x="9609606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EDC3FEE0-38AB-9A88-A094-677A04F3DF22}"/>
                </a:ext>
              </a:extLst>
            </p:cNvPr>
            <p:cNvSpPr/>
            <p:nvPr/>
          </p:nvSpPr>
          <p:spPr>
            <a:xfrm>
              <a:off x="9900305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748DDC4A-0C77-FDE6-9172-23B2DD1BD741}"/>
                </a:ext>
              </a:extLst>
            </p:cNvPr>
            <p:cNvSpPr/>
            <p:nvPr/>
          </p:nvSpPr>
          <p:spPr>
            <a:xfrm>
              <a:off x="10191004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87116392-3F7D-B1CD-06B7-D4B4E05111C2}"/>
                </a:ext>
              </a:extLst>
            </p:cNvPr>
            <p:cNvSpPr/>
            <p:nvPr/>
          </p:nvSpPr>
          <p:spPr>
            <a:xfrm>
              <a:off x="10481703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4CDC3AE6-BCE6-998E-766E-7D28DA31A9CA}"/>
                </a:ext>
              </a:extLst>
            </p:cNvPr>
            <p:cNvSpPr/>
            <p:nvPr/>
          </p:nvSpPr>
          <p:spPr>
            <a:xfrm>
              <a:off x="10772402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A28D781-B483-35A8-BD39-4D83DD83801A}"/>
                </a:ext>
              </a:extLst>
            </p:cNvPr>
            <p:cNvSpPr/>
            <p:nvPr/>
          </p:nvSpPr>
          <p:spPr>
            <a:xfrm>
              <a:off x="11063101" y="298334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EED688E-BB5D-839C-4E97-3CE4AF42F4C0}"/>
                </a:ext>
              </a:extLst>
            </p:cNvPr>
            <p:cNvSpPr/>
            <p:nvPr/>
          </p:nvSpPr>
          <p:spPr>
            <a:xfrm>
              <a:off x="6702615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988D25C-770B-934F-6952-6A63D2686C58}"/>
                </a:ext>
              </a:extLst>
            </p:cNvPr>
            <p:cNvSpPr/>
            <p:nvPr/>
          </p:nvSpPr>
          <p:spPr>
            <a:xfrm>
              <a:off x="6993314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7395F55A-D53B-1A2F-B8AE-0CCAFA89B3B4}"/>
                </a:ext>
              </a:extLst>
            </p:cNvPr>
            <p:cNvSpPr/>
            <p:nvPr/>
          </p:nvSpPr>
          <p:spPr>
            <a:xfrm>
              <a:off x="7284013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0FC67809-58EB-B259-47F4-16688475936A}"/>
                </a:ext>
              </a:extLst>
            </p:cNvPr>
            <p:cNvSpPr/>
            <p:nvPr/>
          </p:nvSpPr>
          <p:spPr>
            <a:xfrm>
              <a:off x="7574712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10DADB2B-4449-6DB4-9BB9-D9FED2895F8D}"/>
                </a:ext>
              </a:extLst>
            </p:cNvPr>
            <p:cNvSpPr/>
            <p:nvPr/>
          </p:nvSpPr>
          <p:spPr>
            <a:xfrm>
              <a:off x="7865411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332F17E-22F3-7649-FE82-A9ECD104757A}"/>
                </a:ext>
              </a:extLst>
            </p:cNvPr>
            <p:cNvSpPr/>
            <p:nvPr/>
          </p:nvSpPr>
          <p:spPr>
            <a:xfrm>
              <a:off x="8156110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63903364-F1AC-8133-DF25-E92149067E77}"/>
                </a:ext>
              </a:extLst>
            </p:cNvPr>
            <p:cNvSpPr/>
            <p:nvPr/>
          </p:nvSpPr>
          <p:spPr>
            <a:xfrm>
              <a:off x="8446809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1B9BEEE-485C-14C7-0859-015CDB13110E}"/>
                </a:ext>
              </a:extLst>
            </p:cNvPr>
            <p:cNvSpPr/>
            <p:nvPr/>
          </p:nvSpPr>
          <p:spPr>
            <a:xfrm>
              <a:off x="8737508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B8689A70-D435-6F7C-D600-D80FFE842E5B}"/>
                </a:ext>
              </a:extLst>
            </p:cNvPr>
            <p:cNvSpPr/>
            <p:nvPr/>
          </p:nvSpPr>
          <p:spPr>
            <a:xfrm>
              <a:off x="9028208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2C9590E4-9FB4-CD6C-0441-0D55F3127465}"/>
                </a:ext>
              </a:extLst>
            </p:cNvPr>
            <p:cNvSpPr/>
            <p:nvPr/>
          </p:nvSpPr>
          <p:spPr>
            <a:xfrm>
              <a:off x="9318907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8DC19C5F-24D0-A305-A84A-DEBB75CB7BEB}"/>
                </a:ext>
              </a:extLst>
            </p:cNvPr>
            <p:cNvSpPr/>
            <p:nvPr/>
          </p:nvSpPr>
          <p:spPr>
            <a:xfrm>
              <a:off x="9609606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E28FE45-6425-8971-29BF-5EF62E4E5BED}"/>
                </a:ext>
              </a:extLst>
            </p:cNvPr>
            <p:cNvSpPr/>
            <p:nvPr/>
          </p:nvSpPr>
          <p:spPr>
            <a:xfrm>
              <a:off x="9900305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34D0546B-A8C6-47C7-43F3-9357B013028E}"/>
                </a:ext>
              </a:extLst>
            </p:cNvPr>
            <p:cNvSpPr/>
            <p:nvPr/>
          </p:nvSpPr>
          <p:spPr>
            <a:xfrm>
              <a:off x="10191004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C27B983D-DB72-16D4-E7EE-A14FF6E8496F}"/>
                </a:ext>
              </a:extLst>
            </p:cNvPr>
            <p:cNvSpPr/>
            <p:nvPr/>
          </p:nvSpPr>
          <p:spPr>
            <a:xfrm>
              <a:off x="10481703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11BE9E84-17B9-4EEB-0427-7D10FAC73A9E}"/>
                </a:ext>
              </a:extLst>
            </p:cNvPr>
            <p:cNvSpPr/>
            <p:nvPr/>
          </p:nvSpPr>
          <p:spPr>
            <a:xfrm>
              <a:off x="10772402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F391A97B-A73C-D3D6-D18A-ED0C12E160D1}"/>
                </a:ext>
              </a:extLst>
            </p:cNvPr>
            <p:cNvSpPr/>
            <p:nvPr/>
          </p:nvSpPr>
          <p:spPr>
            <a:xfrm>
              <a:off x="11063101" y="327403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772E7D31-C07A-53A3-FEE4-92ECA092D955}"/>
                </a:ext>
              </a:extLst>
            </p:cNvPr>
            <p:cNvSpPr/>
            <p:nvPr/>
          </p:nvSpPr>
          <p:spPr>
            <a:xfrm>
              <a:off x="6702615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485F923-4B29-7432-4E07-FDB8D5A860BF}"/>
                </a:ext>
              </a:extLst>
            </p:cNvPr>
            <p:cNvSpPr/>
            <p:nvPr/>
          </p:nvSpPr>
          <p:spPr>
            <a:xfrm>
              <a:off x="6993314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5B72869-ED47-4632-DE60-7352E4F26DB9}"/>
                </a:ext>
              </a:extLst>
            </p:cNvPr>
            <p:cNvSpPr/>
            <p:nvPr/>
          </p:nvSpPr>
          <p:spPr>
            <a:xfrm>
              <a:off x="7284013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F1BA9C34-2880-6F2B-CCAF-8D4ECC2DD9FF}"/>
                </a:ext>
              </a:extLst>
            </p:cNvPr>
            <p:cNvSpPr/>
            <p:nvPr/>
          </p:nvSpPr>
          <p:spPr>
            <a:xfrm>
              <a:off x="7574712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28BEADC0-256D-71F0-FC8D-338E781A9775}"/>
                </a:ext>
              </a:extLst>
            </p:cNvPr>
            <p:cNvSpPr/>
            <p:nvPr/>
          </p:nvSpPr>
          <p:spPr>
            <a:xfrm>
              <a:off x="7865411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FB0394F9-624C-C48A-3A0E-F581BC63AFB1}"/>
                </a:ext>
              </a:extLst>
            </p:cNvPr>
            <p:cNvSpPr/>
            <p:nvPr/>
          </p:nvSpPr>
          <p:spPr>
            <a:xfrm>
              <a:off x="8156110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F664777-7718-BE98-2089-73F781E3BC98}"/>
                </a:ext>
              </a:extLst>
            </p:cNvPr>
            <p:cNvSpPr/>
            <p:nvPr/>
          </p:nvSpPr>
          <p:spPr>
            <a:xfrm>
              <a:off x="8446809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98C14F8C-84A3-1D62-5D3F-0CFBABC0F976}"/>
                </a:ext>
              </a:extLst>
            </p:cNvPr>
            <p:cNvSpPr/>
            <p:nvPr/>
          </p:nvSpPr>
          <p:spPr>
            <a:xfrm>
              <a:off x="8737508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7CDC45AD-F1EC-081C-656B-A8C3C9ECA1FF}"/>
                </a:ext>
              </a:extLst>
            </p:cNvPr>
            <p:cNvSpPr/>
            <p:nvPr/>
          </p:nvSpPr>
          <p:spPr>
            <a:xfrm>
              <a:off x="9028208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E38C99B-29FE-3B48-EDD4-528863448BE3}"/>
                </a:ext>
              </a:extLst>
            </p:cNvPr>
            <p:cNvSpPr/>
            <p:nvPr/>
          </p:nvSpPr>
          <p:spPr>
            <a:xfrm>
              <a:off x="9318907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4F0B8AE9-48A8-6A7F-0013-D2837DC17062}"/>
                </a:ext>
              </a:extLst>
            </p:cNvPr>
            <p:cNvSpPr/>
            <p:nvPr/>
          </p:nvSpPr>
          <p:spPr>
            <a:xfrm>
              <a:off x="9609606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FAA7A108-97EB-8A5B-ACB6-4D904C703EBF}"/>
                </a:ext>
              </a:extLst>
            </p:cNvPr>
            <p:cNvSpPr/>
            <p:nvPr/>
          </p:nvSpPr>
          <p:spPr>
            <a:xfrm>
              <a:off x="9900305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070DF3AD-25C0-B4F1-6AA9-59423A6C90F2}"/>
                </a:ext>
              </a:extLst>
            </p:cNvPr>
            <p:cNvSpPr/>
            <p:nvPr/>
          </p:nvSpPr>
          <p:spPr>
            <a:xfrm>
              <a:off x="10191004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8938D438-8A6E-9FC0-1B57-693A9E0C761A}"/>
                </a:ext>
              </a:extLst>
            </p:cNvPr>
            <p:cNvSpPr/>
            <p:nvPr/>
          </p:nvSpPr>
          <p:spPr>
            <a:xfrm>
              <a:off x="10481703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860ADF96-7739-B44C-E5C4-1A3E27CA4D55}"/>
                </a:ext>
              </a:extLst>
            </p:cNvPr>
            <p:cNvSpPr/>
            <p:nvPr/>
          </p:nvSpPr>
          <p:spPr>
            <a:xfrm>
              <a:off x="10772402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28CD04EC-C346-1939-7A38-62C0F1833822}"/>
                </a:ext>
              </a:extLst>
            </p:cNvPr>
            <p:cNvSpPr/>
            <p:nvPr/>
          </p:nvSpPr>
          <p:spPr>
            <a:xfrm>
              <a:off x="11063101" y="3564738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66AA48A0-30E5-E892-F3AD-CD65FADD7D19}"/>
                </a:ext>
              </a:extLst>
            </p:cNvPr>
            <p:cNvSpPr/>
            <p:nvPr/>
          </p:nvSpPr>
          <p:spPr>
            <a:xfrm>
              <a:off x="6702615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DB32C1A2-DF1D-B775-3879-A2601BA21394}"/>
                </a:ext>
              </a:extLst>
            </p:cNvPr>
            <p:cNvSpPr/>
            <p:nvPr/>
          </p:nvSpPr>
          <p:spPr>
            <a:xfrm>
              <a:off x="6993314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974AA6C5-4D4F-AF0F-509E-F67A944961BA}"/>
                </a:ext>
              </a:extLst>
            </p:cNvPr>
            <p:cNvSpPr/>
            <p:nvPr/>
          </p:nvSpPr>
          <p:spPr>
            <a:xfrm>
              <a:off x="7284013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58134A01-B66A-B3A9-BA2B-6C40A7AE59EA}"/>
                </a:ext>
              </a:extLst>
            </p:cNvPr>
            <p:cNvSpPr/>
            <p:nvPr/>
          </p:nvSpPr>
          <p:spPr>
            <a:xfrm>
              <a:off x="7574712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1C7BBCEF-E153-0CEE-5F65-F486116DBF87}"/>
                </a:ext>
              </a:extLst>
            </p:cNvPr>
            <p:cNvSpPr/>
            <p:nvPr/>
          </p:nvSpPr>
          <p:spPr>
            <a:xfrm>
              <a:off x="7865411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02A6E5F8-F501-615E-92EB-7D8698DB1761}"/>
                </a:ext>
              </a:extLst>
            </p:cNvPr>
            <p:cNvSpPr/>
            <p:nvPr/>
          </p:nvSpPr>
          <p:spPr>
            <a:xfrm>
              <a:off x="8156110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89B75CE9-5D72-7690-51EF-EE5EC7A140CF}"/>
                </a:ext>
              </a:extLst>
            </p:cNvPr>
            <p:cNvSpPr/>
            <p:nvPr/>
          </p:nvSpPr>
          <p:spPr>
            <a:xfrm>
              <a:off x="8446809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99FDBD17-99B6-BB97-C1F1-1F5C589BE2FB}"/>
                </a:ext>
              </a:extLst>
            </p:cNvPr>
            <p:cNvSpPr/>
            <p:nvPr/>
          </p:nvSpPr>
          <p:spPr>
            <a:xfrm>
              <a:off x="8737508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5A9BAE14-8559-11A4-BF94-1F752C3DF01D}"/>
                </a:ext>
              </a:extLst>
            </p:cNvPr>
            <p:cNvSpPr/>
            <p:nvPr/>
          </p:nvSpPr>
          <p:spPr>
            <a:xfrm>
              <a:off x="9028208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DB442B90-148A-AFB0-8FF2-75BD2A33BD35}"/>
                </a:ext>
              </a:extLst>
            </p:cNvPr>
            <p:cNvSpPr/>
            <p:nvPr/>
          </p:nvSpPr>
          <p:spPr>
            <a:xfrm>
              <a:off x="9318907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76ED2453-EE1D-DB0B-500E-FC795E5553F1}"/>
                </a:ext>
              </a:extLst>
            </p:cNvPr>
            <p:cNvSpPr/>
            <p:nvPr/>
          </p:nvSpPr>
          <p:spPr>
            <a:xfrm>
              <a:off x="9609606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D2EF5151-27EA-8F72-DF1E-4296F00D5FD1}"/>
                </a:ext>
              </a:extLst>
            </p:cNvPr>
            <p:cNvSpPr/>
            <p:nvPr/>
          </p:nvSpPr>
          <p:spPr>
            <a:xfrm>
              <a:off x="9900305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B1B0EEAD-94E6-DD29-97E8-4284BC8E4CA1}"/>
                </a:ext>
              </a:extLst>
            </p:cNvPr>
            <p:cNvSpPr/>
            <p:nvPr/>
          </p:nvSpPr>
          <p:spPr>
            <a:xfrm>
              <a:off x="10191004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437D79C9-F5C0-3A87-57F2-353B0BCC7EF5}"/>
                </a:ext>
              </a:extLst>
            </p:cNvPr>
            <p:cNvSpPr/>
            <p:nvPr/>
          </p:nvSpPr>
          <p:spPr>
            <a:xfrm>
              <a:off x="10481703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E0C6273E-6FC0-6F20-0EC5-A7F150CFFC09}"/>
                </a:ext>
              </a:extLst>
            </p:cNvPr>
            <p:cNvSpPr/>
            <p:nvPr/>
          </p:nvSpPr>
          <p:spPr>
            <a:xfrm>
              <a:off x="10772402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7F0631F0-6251-608F-1636-9C1D3BAA5134}"/>
                </a:ext>
              </a:extLst>
            </p:cNvPr>
            <p:cNvSpPr/>
            <p:nvPr/>
          </p:nvSpPr>
          <p:spPr>
            <a:xfrm>
              <a:off x="11063101" y="3855437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430F56A1-F609-DAB1-8299-8144E3BD5B50}"/>
                </a:ext>
              </a:extLst>
            </p:cNvPr>
            <p:cNvSpPr/>
            <p:nvPr/>
          </p:nvSpPr>
          <p:spPr>
            <a:xfrm>
              <a:off x="6702615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45C1C0C3-87E5-C0E0-67B2-6188151CE623}"/>
                </a:ext>
              </a:extLst>
            </p:cNvPr>
            <p:cNvSpPr/>
            <p:nvPr/>
          </p:nvSpPr>
          <p:spPr>
            <a:xfrm>
              <a:off x="6993314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4027A117-4345-EBB3-BCCF-6E9248F0755A}"/>
                </a:ext>
              </a:extLst>
            </p:cNvPr>
            <p:cNvSpPr/>
            <p:nvPr/>
          </p:nvSpPr>
          <p:spPr>
            <a:xfrm>
              <a:off x="7284013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3DCA8626-0CFB-715E-6652-1939A454CC98}"/>
                </a:ext>
              </a:extLst>
            </p:cNvPr>
            <p:cNvSpPr/>
            <p:nvPr/>
          </p:nvSpPr>
          <p:spPr>
            <a:xfrm>
              <a:off x="7574712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E4667E60-FCAB-83D2-69D4-C5BA06A92C18}"/>
                </a:ext>
              </a:extLst>
            </p:cNvPr>
            <p:cNvSpPr/>
            <p:nvPr/>
          </p:nvSpPr>
          <p:spPr>
            <a:xfrm>
              <a:off x="7865411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E9497A16-0798-D56A-76C5-D58BDFB3A616}"/>
                </a:ext>
              </a:extLst>
            </p:cNvPr>
            <p:cNvSpPr/>
            <p:nvPr/>
          </p:nvSpPr>
          <p:spPr>
            <a:xfrm>
              <a:off x="8156110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24CC40-9D52-AAA3-B207-349097BED047}"/>
                </a:ext>
              </a:extLst>
            </p:cNvPr>
            <p:cNvSpPr/>
            <p:nvPr/>
          </p:nvSpPr>
          <p:spPr>
            <a:xfrm>
              <a:off x="8446809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06450A27-9D03-8D31-0A62-FE6A1EE87CCA}"/>
                </a:ext>
              </a:extLst>
            </p:cNvPr>
            <p:cNvSpPr/>
            <p:nvPr/>
          </p:nvSpPr>
          <p:spPr>
            <a:xfrm>
              <a:off x="8737508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4510EB5-1D6E-B17C-BEC1-7C4B5478546A}"/>
                </a:ext>
              </a:extLst>
            </p:cNvPr>
            <p:cNvSpPr/>
            <p:nvPr/>
          </p:nvSpPr>
          <p:spPr>
            <a:xfrm>
              <a:off x="9028208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C50BAF3C-AB31-BBE1-CDEA-C45D2C2BCBF5}"/>
                </a:ext>
              </a:extLst>
            </p:cNvPr>
            <p:cNvSpPr/>
            <p:nvPr/>
          </p:nvSpPr>
          <p:spPr>
            <a:xfrm>
              <a:off x="9318907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0F4ADA5D-9A2D-4B59-D0AD-6FCE4E5251B6}"/>
                </a:ext>
              </a:extLst>
            </p:cNvPr>
            <p:cNvSpPr/>
            <p:nvPr/>
          </p:nvSpPr>
          <p:spPr>
            <a:xfrm>
              <a:off x="9609606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CD5EA023-C2DC-70AB-4240-02B7A8B6E946}"/>
                </a:ext>
              </a:extLst>
            </p:cNvPr>
            <p:cNvSpPr/>
            <p:nvPr/>
          </p:nvSpPr>
          <p:spPr>
            <a:xfrm>
              <a:off x="9900305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30FF2DE9-0A39-1306-1849-B64CB061F077}"/>
                </a:ext>
              </a:extLst>
            </p:cNvPr>
            <p:cNvSpPr/>
            <p:nvPr/>
          </p:nvSpPr>
          <p:spPr>
            <a:xfrm>
              <a:off x="10191004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E03C787D-EA69-CFB7-773B-D22F54D87903}"/>
                </a:ext>
              </a:extLst>
            </p:cNvPr>
            <p:cNvSpPr/>
            <p:nvPr/>
          </p:nvSpPr>
          <p:spPr>
            <a:xfrm>
              <a:off x="10481703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A594A7F1-81C2-A7A2-B077-0A1E50F43CE8}"/>
                </a:ext>
              </a:extLst>
            </p:cNvPr>
            <p:cNvSpPr/>
            <p:nvPr/>
          </p:nvSpPr>
          <p:spPr>
            <a:xfrm>
              <a:off x="10772402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FEF33FE5-15C1-EE9B-F05F-61E834B361E4}"/>
                </a:ext>
              </a:extLst>
            </p:cNvPr>
            <p:cNvSpPr/>
            <p:nvPr/>
          </p:nvSpPr>
          <p:spPr>
            <a:xfrm>
              <a:off x="11063101" y="41461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29F260B-6FDB-AAAB-15D7-6CFDAD0F4327}"/>
                </a:ext>
              </a:extLst>
            </p:cNvPr>
            <p:cNvSpPr/>
            <p:nvPr/>
          </p:nvSpPr>
          <p:spPr>
            <a:xfrm>
              <a:off x="6702615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D9437828-C8F9-2BA0-EDFA-7EF76223D50F}"/>
                </a:ext>
              </a:extLst>
            </p:cNvPr>
            <p:cNvSpPr/>
            <p:nvPr/>
          </p:nvSpPr>
          <p:spPr>
            <a:xfrm>
              <a:off x="6993314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DC1FDF4-D2FD-09A4-D1A9-925CCC9B03B5}"/>
                </a:ext>
              </a:extLst>
            </p:cNvPr>
            <p:cNvSpPr/>
            <p:nvPr/>
          </p:nvSpPr>
          <p:spPr>
            <a:xfrm>
              <a:off x="7284013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8DE9379D-6DE9-0AC4-84CB-0C4BB136844D}"/>
                </a:ext>
              </a:extLst>
            </p:cNvPr>
            <p:cNvSpPr/>
            <p:nvPr/>
          </p:nvSpPr>
          <p:spPr>
            <a:xfrm>
              <a:off x="7574712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33A8FE6C-8264-5608-4A14-D1FAE4BD5FDA}"/>
                </a:ext>
              </a:extLst>
            </p:cNvPr>
            <p:cNvSpPr/>
            <p:nvPr/>
          </p:nvSpPr>
          <p:spPr>
            <a:xfrm>
              <a:off x="7865411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FAEA4606-54FB-BC88-2C24-49430864B21C}"/>
                </a:ext>
              </a:extLst>
            </p:cNvPr>
            <p:cNvSpPr/>
            <p:nvPr/>
          </p:nvSpPr>
          <p:spPr>
            <a:xfrm>
              <a:off x="8156110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24723A5D-A3B6-9ADE-4E94-3915F5CC1791}"/>
                </a:ext>
              </a:extLst>
            </p:cNvPr>
            <p:cNvSpPr/>
            <p:nvPr/>
          </p:nvSpPr>
          <p:spPr>
            <a:xfrm>
              <a:off x="8446809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EFAB2185-F1FB-444B-9692-4F47A3A7521B}"/>
                </a:ext>
              </a:extLst>
            </p:cNvPr>
            <p:cNvSpPr/>
            <p:nvPr/>
          </p:nvSpPr>
          <p:spPr>
            <a:xfrm>
              <a:off x="8737508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18E5E624-491D-4D8A-8401-AD5BF99C88DC}"/>
                </a:ext>
              </a:extLst>
            </p:cNvPr>
            <p:cNvSpPr/>
            <p:nvPr/>
          </p:nvSpPr>
          <p:spPr>
            <a:xfrm>
              <a:off x="9028208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06ED36F1-73BE-5B5B-8481-13429D402FAA}"/>
                </a:ext>
              </a:extLst>
            </p:cNvPr>
            <p:cNvSpPr/>
            <p:nvPr/>
          </p:nvSpPr>
          <p:spPr>
            <a:xfrm>
              <a:off x="9318907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360D795D-6442-07C2-70B2-A38C067132B6}"/>
                </a:ext>
              </a:extLst>
            </p:cNvPr>
            <p:cNvSpPr/>
            <p:nvPr/>
          </p:nvSpPr>
          <p:spPr>
            <a:xfrm>
              <a:off x="9609606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332D6AEA-0F6D-8FEF-1253-3F3F707A7975}"/>
                </a:ext>
              </a:extLst>
            </p:cNvPr>
            <p:cNvSpPr/>
            <p:nvPr/>
          </p:nvSpPr>
          <p:spPr>
            <a:xfrm>
              <a:off x="9900305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4F572E53-6CD1-1E4E-E7FF-C0F2F1E12C80}"/>
                </a:ext>
              </a:extLst>
            </p:cNvPr>
            <p:cNvSpPr/>
            <p:nvPr/>
          </p:nvSpPr>
          <p:spPr>
            <a:xfrm>
              <a:off x="10191004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176F27ED-ED9A-5419-BF42-B37CF0E576D0}"/>
                </a:ext>
              </a:extLst>
            </p:cNvPr>
            <p:cNvSpPr/>
            <p:nvPr/>
          </p:nvSpPr>
          <p:spPr>
            <a:xfrm>
              <a:off x="10481703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4A2FB665-8432-A5E0-327A-6AEEFE3998C9}"/>
                </a:ext>
              </a:extLst>
            </p:cNvPr>
            <p:cNvSpPr/>
            <p:nvPr/>
          </p:nvSpPr>
          <p:spPr>
            <a:xfrm>
              <a:off x="10772402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01AB7A3A-C61E-A933-0945-EB3E5AE65B61}"/>
                </a:ext>
              </a:extLst>
            </p:cNvPr>
            <p:cNvSpPr/>
            <p:nvPr/>
          </p:nvSpPr>
          <p:spPr>
            <a:xfrm>
              <a:off x="11063101" y="4436836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A3B7196F-3702-59C1-D3DD-168B4FE0DCA2}"/>
                </a:ext>
              </a:extLst>
            </p:cNvPr>
            <p:cNvSpPr/>
            <p:nvPr/>
          </p:nvSpPr>
          <p:spPr>
            <a:xfrm>
              <a:off x="6702615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20E0BB97-8A49-BF5F-8009-893FD9CB82F1}"/>
                </a:ext>
              </a:extLst>
            </p:cNvPr>
            <p:cNvSpPr/>
            <p:nvPr/>
          </p:nvSpPr>
          <p:spPr>
            <a:xfrm>
              <a:off x="6993314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02B0305A-204C-7D28-F003-E658B6FD9ACB}"/>
                </a:ext>
              </a:extLst>
            </p:cNvPr>
            <p:cNvSpPr/>
            <p:nvPr/>
          </p:nvSpPr>
          <p:spPr>
            <a:xfrm>
              <a:off x="7284013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5F390D90-9555-68AC-892D-F3C7C0C0F24C}"/>
                </a:ext>
              </a:extLst>
            </p:cNvPr>
            <p:cNvSpPr/>
            <p:nvPr/>
          </p:nvSpPr>
          <p:spPr>
            <a:xfrm>
              <a:off x="7574712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46C71C51-0D01-7391-AC47-A99765A6220E}"/>
                </a:ext>
              </a:extLst>
            </p:cNvPr>
            <p:cNvSpPr/>
            <p:nvPr/>
          </p:nvSpPr>
          <p:spPr>
            <a:xfrm>
              <a:off x="7865411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A5F624FB-FD1E-3F37-C6B0-46A7A3E02625}"/>
                </a:ext>
              </a:extLst>
            </p:cNvPr>
            <p:cNvSpPr/>
            <p:nvPr/>
          </p:nvSpPr>
          <p:spPr>
            <a:xfrm>
              <a:off x="8156110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08E80F98-1927-CDAE-A641-B8E7BDB696CF}"/>
                </a:ext>
              </a:extLst>
            </p:cNvPr>
            <p:cNvSpPr/>
            <p:nvPr/>
          </p:nvSpPr>
          <p:spPr>
            <a:xfrm>
              <a:off x="8446809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102AA1F6-55A4-2193-144E-CE7A86D41A9B}"/>
                </a:ext>
              </a:extLst>
            </p:cNvPr>
            <p:cNvSpPr/>
            <p:nvPr/>
          </p:nvSpPr>
          <p:spPr>
            <a:xfrm>
              <a:off x="8737508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AE581599-1C5C-2792-97A3-316B3FD9ACA0}"/>
                </a:ext>
              </a:extLst>
            </p:cNvPr>
            <p:cNvSpPr/>
            <p:nvPr/>
          </p:nvSpPr>
          <p:spPr>
            <a:xfrm>
              <a:off x="9028208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BB000F93-EB29-7DFA-4F84-74A8618F3FCB}"/>
                </a:ext>
              </a:extLst>
            </p:cNvPr>
            <p:cNvSpPr/>
            <p:nvPr/>
          </p:nvSpPr>
          <p:spPr>
            <a:xfrm>
              <a:off x="9318907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71F26B15-79D9-0E26-B412-DAF7ABC1A09C}"/>
                </a:ext>
              </a:extLst>
            </p:cNvPr>
            <p:cNvSpPr/>
            <p:nvPr/>
          </p:nvSpPr>
          <p:spPr>
            <a:xfrm>
              <a:off x="9609606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9F662F48-696F-FA45-66B9-2D9BE7DC3D2D}"/>
                </a:ext>
              </a:extLst>
            </p:cNvPr>
            <p:cNvSpPr/>
            <p:nvPr/>
          </p:nvSpPr>
          <p:spPr>
            <a:xfrm>
              <a:off x="9900305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2C1706E6-1723-5947-089B-7FDFBF9D8C0F}"/>
                </a:ext>
              </a:extLst>
            </p:cNvPr>
            <p:cNvSpPr/>
            <p:nvPr/>
          </p:nvSpPr>
          <p:spPr>
            <a:xfrm>
              <a:off x="10191004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D46BE6C9-5221-761C-3715-F7AC6702B8F4}"/>
                </a:ext>
              </a:extLst>
            </p:cNvPr>
            <p:cNvSpPr/>
            <p:nvPr/>
          </p:nvSpPr>
          <p:spPr>
            <a:xfrm>
              <a:off x="10481703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2266DC50-43B9-B8CA-443E-E3166A29175C}"/>
                </a:ext>
              </a:extLst>
            </p:cNvPr>
            <p:cNvSpPr/>
            <p:nvPr/>
          </p:nvSpPr>
          <p:spPr>
            <a:xfrm>
              <a:off x="10772402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6DA8742D-4747-246C-C628-D66FA0CF8A41}"/>
                </a:ext>
              </a:extLst>
            </p:cNvPr>
            <p:cNvSpPr/>
            <p:nvPr/>
          </p:nvSpPr>
          <p:spPr>
            <a:xfrm>
              <a:off x="11063101" y="4727535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83623661-B253-C164-4C35-26A3894076FD}"/>
                </a:ext>
              </a:extLst>
            </p:cNvPr>
            <p:cNvSpPr/>
            <p:nvPr/>
          </p:nvSpPr>
          <p:spPr>
            <a:xfrm>
              <a:off x="6702615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05D2E851-FF64-D1A7-D4A3-B0C60EA6C763}"/>
                </a:ext>
              </a:extLst>
            </p:cNvPr>
            <p:cNvSpPr/>
            <p:nvPr/>
          </p:nvSpPr>
          <p:spPr>
            <a:xfrm>
              <a:off x="6993314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E2748813-27AC-3EE3-A689-456F15E9E89B}"/>
                </a:ext>
              </a:extLst>
            </p:cNvPr>
            <p:cNvSpPr/>
            <p:nvPr/>
          </p:nvSpPr>
          <p:spPr>
            <a:xfrm>
              <a:off x="7284013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CFCDC537-DA4B-1F7A-4009-F446349A813F}"/>
                </a:ext>
              </a:extLst>
            </p:cNvPr>
            <p:cNvSpPr/>
            <p:nvPr/>
          </p:nvSpPr>
          <p:spPr>
            <a:xfrm>
              <a:off x="7574712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BE898B16-7E5F-ACA6-0743-538E89999F30}"/>
                </a:ext>
              </a:extLst>
            </p:cNvPr>
            <p:cNvSpPr/>
            <p:nvPr/>
          </p:nvSpPr>
          <p:spPr>
            <a:xfrm>
              <a:off x="7865411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91E24189-6F7B-AD13-927F-CEF23315FB84}"/>
                </a:ext>
              </a:extLst>
            </p:cNvPr>
            <p:cNvSpPr/>
            <p:nvPr/>
          </p:nvSpPr>
          <p:spPr>
            <a:xfrm>
              <a:off x="8156110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D86B363B-73C7-A99F-1925-DA750EEEEF78}"/>
                </a:ext>
              </a:extLst>
            </p:cNvPr>
            <p:cNvSpPr/>
            <p:nvPr/>
          </p:nvSpPr>
          <p:spPr>
            <a:xfrm>
              <a:off x="8446809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50828568-6119-D877-4D2F-D7404A0A8C2A}"/>
                </a:ext>
              </a:extLst>
            </p:cNvPr>
            <p:cNvSpPr/>
            <p:nvPr/>
          </p:nvSpPr>
          <p:spPr>
            <a:xfrm>
              <a:off x="8737508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9F6B6162-1FD1-EB20-D7EF-59A5068CDE1E}"/>
                </a:ext>
              </a:extLst>
            </p:cNvPr>
            <p:cNvSpPr/>
            <p:nvPr/>
          </p:nvSpPr>
          <p:spPr>
            <a:xfrm>
              <a:off x="9028208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8C16CD18-8403-F2A1-A1B0-4B7037C20D3B}"/>
                </a:ext>
              </a:extLst>
            </p:cNvPr>
            <p:cNvSpPr/>
            <p:nvPr/>
          </p:nvSpPr>
          <p:spPr>
            <a:xfrm>
              <a:off x="9318907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FBEE28D6-AE9E-3878-773C-ECB2D400AAEE}"/>
                </a:ext>
              </a:extLst>
            </p:cNvPr>
            <p:cNvSpPr/>
            <p:nvPr/>
          </p:nvSpPr>
          <p:spPr>
            <a:xfrm>
              <a:off x="9609606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C7C112C6-CBC7-8E61-46FD-811B1D028C83}"/>
                </a:ext>
              </a:extLst>
            </p:cNvPr>
            <p:cNvSpPr/>
            <p:nvPr/>
          </p:nvSpPr>
          <p:spPr>
            <a:xfrm>
              <a:off x="9900305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A9B4CF87-FE19-D3E8-AA09-C4BDFCDC1E38}"/>
                </a:ext>
              </a:extLst>
            </p:cNvPr>
            <p:cNvSpPr/>
            <p:nvPr/>
          </p:nvSpPr>
          <p:spPr>
            <a:xfrm>
              <a:off x="10191004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499C48C9-139A-2B10-E004-DA42B78B2D9F}"/>
                </a:ext>
              </a:extLst>
            </p:cNvPr>
            <p:cNvSpPr/>
            <p:nvPr/>
          </p:nvSpPr>
          <p:spPr>
            <a:xfrm>
              <a:off x="10481703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0BBF5F4E-9E5A-8AA0-00D9-3FC0245CB8B7}"/>
                </a:ext>
              </a:extLst>
            </p:cNvPr>
            <p:cNvSpPr/>
            <p:nvPr/>
          </p:nvSpPr>
          <p:spPr>
            <a:xfrm>
              <a:off x="10772402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40D34321-C831-E8F4-A5FE-6984D6B80D6F}"/>
                </a:ext>
              </a:extLst>
            </p:cNvPr>
            <p:cNvSpPr/>
            <p:nvPr/>
          </p:nvSpPr>
          <p:spPr>
            <a:xfrm>
              <a:off x="11063101" y="5018234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11DDC861-9297-B869-4605-01958D91F1D3}"/>
                </a:ext>
              </a:extLst>
            </p:cNvPr>
            <p:cNvSpPr/>
            <p:nvPr/>
          </p:nvSpPr>
          <p:spPr>
            <a:xfrm>
              <a:off x="6702615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49833DF9-20C6-FF5D-F5F4-87163A147C7F}"/>
                </a:ext>
              </a:extLst>
            </p:cNvPr>
            <p:cNvSpPr/>
            <p:nvPr/>
          </p:nvSpPr>
          <p:spPr>
            <a:xfrm>
              <a:off x="6993314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53B9DECA-EFF0-109F-6606-A7CE8F314D95}"/>
                </a:ext>
              </a:extLst>
            </p:cNvPr>
            <p:cNvSpPr/>
            <p:nvPr/>
          </p:nvSpPr>
          <p:spPr>
            <a:xfrm>
              <a:off x="7284013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E0126726-C3BC-8C42-A1B9-3A2AA4E659B5}"/>
                </a:ext>
              </a:extLst>
            </p:cNvPr>
            <p:cNvSpPr/>
            <p:nvPr/>
          </p:nvSpPr>
          <p:spPr>
            <a:xfrm>
              <a:off x="7574712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8A07FB30-EF1E-320D-2F82-C2F7634B8E74}"/>
                </a:ext>
              </a:extLst>
            </p:cNvPr>
            <p:cNvSpPr/>
            <p:nvPr/>
          </p:nvSpPr>
          <p:spPr>
            <a:xfrm>
              <a:off x="7865411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4CA7A225-6804-83F5-7A40-FB66EDCE37A5}"/>
                </a:ext>
              </a:extLst>
            </p:cNvPr>
            <p:cNvSpPr/>
            <p:nvPr/>
          </p:nvSpPr>
          <p:spPr>
            <a:xfrm>
              <a:off x="8156110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570EA107-341B-8173-9145-8C42FDEBA69E}"/>
                </a:ext>
              </a:extLst>
            </p:cNvPr>
            <p:cNvSpPr/>
            <p:nvPr/>
          </p:nvSpPr>
          <p:spPr>
            <a:xfrm>
              <a:off x="8446809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142A1A0A-E1F3-0152-45B5-AFB08D265EB5}"/>
                </a:ext>
              </a:extLst>
            </p:cNvPr>
            <p:cNvSpPr/>
            <p:nvPr/>
          </p:nvSpPr>
          <p:spPr>
            <a:xfrm>
              <a:off x="8737508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327730CD-7CDA-5A00-7D50-8F2E12A13190}"/>
                </a:ext>
              </a:extLst>
            </p:cNvPr>
            <p:cNvSpPr/>
            <p:nvPr/>
          </p:nvSpPr>
          <p:spPr>
            <a:xfrm>
              <a:off x="9028208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D72BBC33-CE4C-281F-4E8B-1546AC0113FE}"/>
                </a:ext>
              </a:extLst>
            </p:cNvPr>
            <p:cNvSpPr/>
            <p:nvPr/>
          </p:nvSpPr>
          <p:spPr>
            <a:xfrm>
              <a:off x="9318907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677349B1-2E27-D49E-A8BF-5832F9FFFE7D}"/>
                </a:ext>
              </a:extLst>
            </p:cNvPr>
            <p:cNvSpPr/>
            <p:nvPr/>
          </p:nvSpPr>
          <p:spPr>
            <a:xfrm>
              <a:off x="9609606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973AA95E-2D81-FDC4-23FE-93E8F146A451}"/>
                </a:ext>
              </a:extLst>
            </p:cNvPr>
            <p:cNvSpPr/>
            <p:nvPr/>
          </p:nvSpPr>
          <p:spPr>
            <a:xfrm>
              <a:off x="9900305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5A35F802-2D6E-9DAE-92F3-53D3DAFA63FE}"/>
                </a:ext>
              </a:extLst>
            </p:cNvPr>
            <p:cNvSpPr/>
            <p:nvPr/>
          </p:nvSpPr>
          <p:spPr>
            <a:xfrm>
              <a:off x="10191004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C4A8E974-ED8D-8F86-69EA-8D760E8310A7}"/>
                </a:ext>
              </a:extLst>
            </p:cNvPr>
            <p:cNvSpPr/>
            <p:nvPr/>
          </p:nvSpPr>
          <p:spPr>
            <a:xfrm>
              <a:off x="10481703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7BD510F2-AAD5-3237-80D2-3AF8218CCB4E}"/>
                </a:ext>
              </a:extLst>
            </p:cNvPr>
            <p:cNvSpPr/>
            <p:nvPr/>
          </p:nvSpPr>
          <p:spPr>
            <a:xfrm>
              <a:off x="10772402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4FB1F8BB-FB8A-9893-A635-2820246E266E}"/>
                </a:ext>
              </a:extLst>
            </p:cNvPr>
            <p:cNvSpPr/>
            <p:nvPr/>
          </p:nvSpPr>
          <p:spPr>
            <a:xfrm>
              <a:off x="11063101" y="5308933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E7EB49DE-2EF2-A067-9959-7FA388BC97D5}"/>
                </a:ext>
              </a:extLst>
            </p:cNvPr>
            <p:cNvSpPr/>
            <p:nvPr/>
          </p:nvSpPr>
          <p:spPr>
            <a:xfrm>
              <a:off x="6702615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A7AF9A13-053D-CD7F-C9A2-3B9E0647275A}"/>
                </a:ext>
              </a:extLst>
            </p:cNvPr>
            <p:cNvSpPr/>
            <p:nvPr/>
          </p:nvSpPr>
          <p:spPr>
            <a:xfrm>
              <a:off x="6993314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74C74813-8370-C413-9166-C1B39A7D9CC7}"/>
                </a:ext>
              </a:extLst>
            </p:cNvPr>
            <p:cNvSpPr/>
            <p:nvPr/>
          </p:nvSpPr>
          <p:spPr>
            <a:xfrm>
              <a:off x="7284013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CBCF8C57-4B9C-D56F-8463-E19903AA60D0}"/>
                </a:ext>
              </a:extLst>
            </p:cNvPr>
            <p:cNvSpPr/>
            <p:nvPr/>
          </p:nvSpPr>
          <p:spPr>
            <a:xfrm>
              <a:off x="7574712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AD0E05B0-F20E-FAB5-D5EA-F371B343DFF9}"/>
                </a:ext>
              </a:extLst>
            </p:cNvPr>
            <p:cNvSpPr/>
            <p:nvPr/>
          </p:nvSpPr>
          <p:spPr>
            <a:xfrm>
              <a:off x="7865411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4D69FFA3-3C51-6470-0A62-B615DE0B2BF2}"/>
                </a:ext>
              </a:extLst>
            </p:cNvPr>
            <p:cNvSpPr/>
            <p:nvPr/>
          </p:nvSpPr>
          <p:spPr>
            <a:xfrm>
              <a:off x="8156110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0E38EFF9-FF9A-CFAA-FF09-D36F1DB591E0}"/>
                </a:ext>
              </a:extLst>
            </p:cNvPr>
            <p:cNvSpPr/>
            <p:nvPr/>
          </p:nvSpPr>
          <p:spPr>
            <a:xfrm>
              <a:off x="8446809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1C147F03-DFDD-EC73-781A-1CF9D4759E31}"/>
                </a:ext>
              </a:extLst>
            </p:cNvPr>
            <p:cNvSpPr/>
            <p:nvPr/>
          </p:nvSpPr>
          <p:spPr>
            <a:xfrm>
              <a:off x="8737508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2BE856C4-76AC-2070-8ABF-CA25C3F9872D}"/>
                </a:ext>
              </a:extLst>
            </p:cNvPr>
            <p:cNvSpPr/>
            <p:nvPr/>
          </p:nvSpPr>
          <p:spPr>
            <a:xfrm>
              <a:off x="9028208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18B6E773-A516-1F8C-3560-7CDD599253B6}"/>
                </a:ext>
              </a:extLst>
            </p:cNvPr>
            <p:cNvSpPr/>
            <p:nvPr/>
          </p:nvSpPr>
          <p:spPr>
            <a:xfrm>
              <a:off x="9318907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4CD8B78D-B41A-ED5A-9C6B-0422D75A2C8A}"/>
                </a:ext>
              </a:extLst>
            </p:cNvPr>
            <p:cNvSpPr/>
            <p:nvPr/>
          </p:nvSpPr>
          <p:spPr>
            <a:xfrm>
              <a:off x="9609606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92C8C024-FCD7-E966-ECA2-EC8C7F17ED5B}"/>
                </a:ext>
              </a:extLst>
            </p:cNvPr>
            <p:cNvSpPr/>
            <p:nvPr/>
          </p:nvSpPr>
          <p:spPr>
            <a:xfrm>
              <a:off x="9900305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C04C1D24-9182-C7B4-2407-60F0B74FDFF1}"/>
                </a:ext>
              </a:extLst>
            </p:cNvPr>
            <p:cNvSpPr/>
            <p:nvPr/>
          </p:nvSpPr>
          <p:spPr>
            <a:xfrm>
              <a:off x="10191004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150D9283-585E-C7ED-A51B-8A3451C59326}"/>
                </a:ext>
              </a:extLst>
            </p:cNvPr>
            <p:cNvSpPr/>
            <p:nvPr/>
          </p:nvSpPr>
          <p:spPr>
            <a:xfrm>
              <a:off x="10481703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8827356A-1E68-A2F5-4C88-A41F4CA824CE}"/>
                </a:ext>
              </a:extLst>
            </p:cNvPr>
            <p:cNvSpPr/>
            <p:nvPr/>
          </p:nvSpPr>
          <p:spPr>
            <a:xfrm>
              <a:off x="10772402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2914868D-00ED-A2CC-4DF4-D61DA381FA5E}"/>
                </a:ext>
              </a:extLst>
            </p:cNvPr>
            <p:cNvSpPr/>
            <p:nvPr/>
          </p:nvSpPr>
          <p:spPr>
            <a:xfrm>
              <a:off x="11063101" y="5599632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D8DED830-66FF-C449-0B7B-4A0FE8348971}"/>
                </a:ext>
              </a:extLst>
            </p:cNvPr>
            <p:cNvSpPr/>
            <p:nvPr/>
          </p:nvSpPr>
          <p:spPr>
            <a:xfrm>
              <a:off x="6702615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8371C3CC-991B-8FDE-042B-5A5E8AB79AA0}"/>
                </a:ext>
              </a:extLst>
            </p:cNvPr>
            <p:cNvSpPr/>
            <p:nvPr/>
          </p:nvSpPr>
          <p:spPr>
            <a:xfrm>
              <a:off x="6993314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A4946C9B-F836-B9F0-B474-44E2F465E463}"/>
                </a:ext>
              </a:extLst>
            </p:cNvPr>
            <p:cNvSpPr/>
            <p:nvPr/>
          </p:nvSpPr>
          <p:spPr>
            <a:xfrm>
              <a:off x="7284013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D0F13EBD-A8E3-2BCE-533C-B33B06FA2A0E}"/>
                </a:ext>
              </a:extLst>
            </p:cNvPr>
            <p:cNvSpPr/>
            <p:nvPr/>
          </p:nvSpPr>
          <p:spPr>
            <a:xfrm>
              <a:off x="7574712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E60DE6BF-444C-CAA7-E60C-08E5C778A84B}"/>
                </a:ext>
              </a:extLst>
            </p:cNvPr>
            <p:cNvSpPr/>
            <p:nvPr/>
          </p:nvSpPr>
          <p:spPr>
            <a:xfrm>
              <a:off x="7865411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7536C870-37AC-4EC4-31A5-99FF7D282CFE}"/>
                </a:ext>
              </a:extLst>
            </p:cNvPr>
            <p:cNvSpPr/>
            <p:nvPr/>
          </p:nvSpPr>
          <p:spPr>
            <a:xfrm>
              <a:off x="8156110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B0986ACF-66DE-3A9F-99C4-55CBFF07AEC8}"/>
                </a:ext>
              </a:extLst>
            </p:cNvPr>
            <p:cNvSpPr/>
            <p:nvPr/>
          </p:nvSpPr>
          <p:spPr>
            <a:xfrm>
              <a:off x="8446809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2CA1F6F2-196A-A6E2-ABDB-B0F3A7A6D1BE}"/>
                </a:ext>
              </a:extLst>
            </p:cNvPr>
            <p:cNvSpPr/>
            <p:nvPr/>
          </p:nvSpPr>
          <p:spPr>
            <a:xfrm>
              <a:off x="8737508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13B432BD-88A1-587D-7BB4-4ACF7F46A6F9}"/>
                </a:ext>
              </a:extLst>
            </p:cNvPr>
            <p:cNvSpPr/>
            <p:nvPr/>
          </p:nvSpPr>
          <p:spPr>
            <a:xfrm>
              <a:off x="9028208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EDA0B015-D320-95E6-72A5-B76D6ADDDFA4}"/>
                </a:ext>
              </a:extLst>
            </p:cNvPr>
            <p:cNvSpPr/>
            <p:nvPr/>
          </p:nvSpPr>
          <p:spPr>
            <a:xfrm>
              <a:off x="9318907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3924CA66-E01A-A0C6-E67E-FB5E232472B0}"/>
                </a:ext>
              </a:extLst>
            </p:cNvPr>
            <p:cNvSpPr/>
            <p:nvPr/>
          </p:nvSpPr>
          <p:spPr>
            <a:xfrm>
              <a:off x="9609606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668820B3-2F6B-D7B0-CAB3-305A7BD00191}"/>
                </a:ext>
              </a:extLst>
            </p:cNvPr>
            <p:cNvSpPr/>
            <p:nvPr/>
          </p:nvSpPr>
          <p:spPr>
            <a:xfrm>
              <a:off x="9900305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B954BF49-A490-4245-D6C8-64EB114AB11B}"/>
                </a:ext>
              </a:extLst>
            </p:cNvPr>
            <p:cNvSpPr/>
            <p:nvPr/>
          </p:nvSpPr>
          <p:spPr>
            <a:xfrm>
              <a:off x="10191004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61CB97CA-CBE1-FA17-154F-667B247A11D3}"/>
                </a:ext>
              </a:extLst>
            </p:cNvPr>
            <p:cNvSpPr/>
            <p:nvPr/>
          </p:nvSpPr>
          <p:spPr>
            <a:xfrm>
              <a:off x="10481703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BA74B59C-8CE7-A36D-21D4-9C984C175C12}"/>
                </a:ext>
              </a:extLst>
            </p:cNvPr>
            <p:cNvSpPr/>
            <p:nvPr/>
          </p:nvSpPr>
          <p:spPr>
            <a:xfrm>
              <a:off x="10772402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E0DD3A52-27D7-3A1D-F5DF-9A69B5B3DA41}"/>
                </a:ext>
              </a:extLst>
            </p:cNvPr>
            <p:cNvSpPr/>
            <p:nvPr/>
          </p:nvSpPr>
          <p:spPr>
            <a:xfrm>
              <a:off x="11063101" y="5890331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99B6C79B-B9C6-1493-231D-5CEC06D48C50}"/>
                </a:ext>
              </a:extLst>
            </p:cNvPr>
            <p:cNvSpPr/>
            <p:nvPr/>
          </p:nvSpPr>
          <p:spPr>
            <a:xfrm>
              <a:off x="6702615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CD0F96F0-B48F-1B2C-0B2E-93A635D332A0}"/>
                </a:ext>
              </a:extLst>
            </p:cNvPr>
            <p:cNvSpPr/>
            <p:nvPr/>
          </p:nvSpPr>
          <p:spPr>
            <a:xfrm>
              <a:off x="6993314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3FB7ECF4-A6C3-65D8-A381-C72DF6997FB0}"/>
                </a:ext>
              </a:extLst>
            </p:cNvPr>
            <p:cNvSpPr/>
            <p:nvPr/>
          </p:nvSpPr>
          <p:spPr>
            <a:xfrm>
              <a:off x="7284013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95428267-9181-253C-EF70-4D0C20123BA2}"/>
                </a:ext>
              </a:extLst>
            </p:cNvPr>
            <p:cNvSpPr/>
            <p:nvPr/>
          </p:nvSpPr>
          <p:spPr>
            <a:xfrm>
              <a:off x="7574712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74B8198B-F493-8100-761B-6814A87A5BE0}"/>
                </a:ext>
              </a:extLst>
            </p:cNvPr>
            <p:cNvSpPr/>
            <p:nvPr/>
          </p:nvSpPr>
          <p:spPr>
            <a:xfrm>
              <a:off x="7865411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6BFF4411-F59C-DF89-858C-82EE1027795A}"/>
                </a:ext>
              </a:extLst>
            </p:cNvPr>
            <p:cNvSpPr/>
            <p:nvPr/>
          </p:nvSpPr>
          <p:spPr>
            <a:xfrm>
              <a:off x="8156110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218E75F3-B288-B52F-F4D9-3CA8648CEEBE}"/>
                </a:ext>
              </a:extLst>
            </p:cNvPr>
            <p:cNvSpPr/>
            <p:nvPr/>
          </p:nvSpPr>
          <p:spPr>
            <a:xfrm>
              <a:off x="8446809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ED2A0066-0195-D5DC-45B6-DF265F1A1533}"/>
                </a:ext>
              </a:extLst>
            </p:cNvPr>
            <p:cNvSpPr/>
            <p:nvPr/>
          </p:nvSpPr>
          <p:spPr>
            <a:xfrm>
              <a:off x="8737508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AB4125DD-0F42-0070-F741-906C625A15A6}"/>
                </a:ext>
              </a:extLst>
            </p:cNvPr>
            <p:cNvSpPr/>
            <p:nvPr/>
          </p:nvSpPr>
          <p:spPr>
            <a:xfrm>
              <a:off x="9028208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D2E40E6D-B10D-1223-EFFE-C7B6EE589771}"/>
                </a:ext>
              </a:extLst>
            </p:cNvPr>
            <p:cNvSpPr/>
            <p:nvPr/>
          </p:nvSpPr>
          <p:spPr>
            <a:xfrm>
              <a:off x="9318907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693CDB04-4C3E-3C88-6FD1-33D6A41831B4}"/>
                </a:ext>
              </a:extLst>
            </p:cNvPr>
            <p:cNvSpPr/>
            <p:nvPr/>
          </p:nvSpPr>
          <p:spPr>
            <a:xfrm>
              <a:off x="9609606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16EF0C26-81A3-163F-82E5-09C888B8D247}"/>
                </a:ext>
              </a:extLst>
            </p:cNvPr>
            <p:cNvSpPr/>
            <p:nvPr/>
          </p:nvSpPr>
          <p:spPr>
            <a:xfrm>
              <a:off x="9900305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F492DC1F-99E1-EFF1-BBCF-DB01690A321F}"/>
                </a:ext>
              </a:extLst>
            </p:cNvPr>
            <p:cNvSpPr/>
            <p:nvPr/>
          </p:nvSpPr>
          <p:spPr>
            <a:xfrm>
              <a:off x="10191004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9596CF0E-0C8A-E1EF-A92E-8D2BA5C43032}"/>
                </a:ext>
              </a:extLst>
            </p:cNvPr>
            <p:cNvSpPr/>
            <p:nvPr/>
          </p:nvSpPr>
          <p:spPr>
            <a:xfrm>
              <a:off x="10481703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4EED6C1E-F1CC-F778-2AC9-94B1C85ACEEB}"/>
                </a:ext>
              </a:extLst>
            </p:cNvPr>
            <p:cNvSpPr/>
            <p:nvPr/>
          </p:nvSpPr>
          <p:spPr>
            <a:xfrm>
              <a:off x="10772402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84FCE83A-5165-6BAE-0A43-5B337538B280}"/>
                </a:ext>
              </a:extLst>
            </p:cNvPr>
            <p:cNvSpPr/>
            <p:nvPr/>
          </p:nvSpPr>
          <p:spPr>
            <a:xfrm>
              <a:off x="11063101" y="6181030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>
              <a:extLst>
                <a:ext uri="{FF2B5EF4-FFF2-40B4-BE49-F238E27FC236}">
                  <a16:creationId xmlns:a16="http://schemas.microsoft.com/office/drawing/2014/main" id="{FCDE2848-2263-E4A3-BD9E-C3F382302E1E}"/>
                </a:ext>
              </a:extLst>
            </p:cNvPr>
            <p:cNvSpPr/>
            <p:nvPr/>
          </p:nvSpPr>
          <p:spPr>
            <a:xfrm>
              <a:off x="6702615" y="647172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0A2A4F85-5862-F722-CCA4-43D34E3EE348}"/>
                </a:ext>
              </a:extLst>
            </p:cNvPr>
            <p:cNvSpPr/>
            <p:nvPr/>
          </p:nvSpPr>
          <p:spPr>
            <a:xfrm>
              <a:off x="6993314" y="647172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>
              <a:extLst>
                <a:ext uri="{FF2B5EF4-FFF2-40B4-BE49-F238E27FC236}">
                  <a16:creationId xmlns:a16="http://schemas.microsoft.com/office/drawing/2014/main" id="{8A1489D7-B4B6-8837-5E70-A9717B3C83CB}"/>
                </a:ext>
              </a:extLst>
            </p:cNvPr>
            <p:cNvSpPr/>
            <p:nvPr/>
          </p:nvSpPr>
          <p:spPr>
            <a:xfrm>
              <a:off x="7284013" y="647172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DC438855-B107-C610-20BF-63B75D22D569}"/>
                </a:ext>
              </a:extLst>
            </p:cNvPr>
            <p:cNvSpPr/>
            <p:nvPr/>
          </p:nvSpPr>
          <p:spPr>
            <a:xfrm>
              <a:off x="7574712" y="647172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31D3E37B-105B-564A-BD01-B8DC97299134}"/>
                </a:ext>
              </a:extLst>
            </p:cNvPr>
            <p:cNvSpPr/>
            <p:nvPr/>
          </p:nvSpPr>
          <p:spPr>
            <a:xfrm>
              <a:off x="7865411" y="647172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C5589987-2C73-4D2D-1F70-88A67E2037BC}"/>
                </a:ext>
              </a:extLst>
            </p:cNvPr>
            <p:cNvSpPr/>
            <p:nvPr/>
          </p:nvSpPr>
          <p:spPr>
            <a:xfrm>
              <a:off x="8156110" y="647172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E91351C6-F741-480F-4FC3-967CDE953BC3}"/>
                </a:ext>
              </a:extLst>
            </p:cNvPr>
            <p:cNvSpPr/>
            <p:nvPr/>
          </p:nvSpPr>
          <p:spPr>
            <a:xfrm>
              <a:off x="8446809" y="647172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AA015AB1-F552-EC36-BDC0-579317478DA0}"/>
                </a:ext>
              </a:extLst>
            </p:cNvPr>
            <p:cNvSpPr/>
            <p:nvPr/>
          </p:nvSpPr>
          <p:spPr>
            <a:xfrm>
              <a:off x="8737508" y="6471729"/>
              <a:ext cx="290699" cy="290699"/>
            </a:xfrm>
            <a:prstGeom prst="rect">
              <a:avLst/>
            </a:prstGeom>
            <a:grp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2" name="Rectangle 271">
            <a:extLst>
              <a:ext uri="{FF2B5EF4-FFF2-40B4-BE49-F238E27FC236}">
                <a16:creationId xmlns:a16="http://schemas.microsoft.com/office/drawing/2014/main" id="{6175B26A-17AB-873A-8894-869F24352AC4}"/>
              </a:ext>
            </a:extLst>
          </p:cNvPr>
          <p:cNvSpPr/>
          <p:nvPr/>
        </p:nvSpPr>
        <p:spPr>
          <a:xfrm>
            <a:off x="1864664" y="3084934"/>
            <a:ext cx="292608" cy="29260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583FFAB9-06AC-52FD-6955-B91BEA045303}"/>
              </a:ext>
            </a:extLst>
          </p:cNvPr>
          <p:cNvSpPr txBox="1"/>
          <p:nvPr/>
        </p:nvSpPr>
        <p:spPr>
          <a:xfrm>
            <a:off x="1175179" y="3519432"/>
            <a:ext cx="1378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Arduino Uno</a:t>
            </a:r>
          </a:p>
          <a:p>
            <a:pPr algn="ctr"/>
            <a:r>
              <a:rPr lang="en-US" dirty="0"/>
              <a:t>2K RAM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783376F5-859E-8975-C668-2E9F4DBCF87D}"/>
              </a:ext>
            </a:extLst>
          </p:cNvPr>
          <p:cNvSpPr txBox="1"/>
          <p:nvPr/>
        </p:nvSpPr>
        <p:spPr>
          <a:xfrm>
            <a:off x="3899557" y="3229635"/>
            <a:ext cx="180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Raspberry Pi Pico</a:t>
            </a:r>
          </a:p>
          <a:p>
            <a:pPr algn="ctr"/>
            <a:r>
              <a:rPr lang="en-US" dirty="0"/>
              <a:t>264K RAM</a:t>
            </a:r>
          </a:p>
        </p:txBody>
      </p:sp>
    </p:spTree>
    <p:extLst>
      <p:ext uri="{BB962C8B-B14F-4D97-AF65-F5344CB8AC3E}">
        <p14:creationId xmlns:p14="http://schemas.microsoft.com/office/powerpoint/2010/main" val="328187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819E4-6F51-9A09-338D-DA3466D3D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6997"/>
            <a:ext cx="10515600" cy="602544"/>
          </a:xfrm>
        </p:spPr>
        <p:txBody>
          <a:bodyPr>
            <a:normAutofit fontScale="90000"/>
          </a:bodyPr>
          <a:lstStyle/>
          <a:p>
            <a:r>
              <a:rPr lang="en-US" dirty="0"/>
              <a:t>Each square represents 1K of RAM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F8E6DD-8B9B-2C23-277C-7604417F2C16}"/>
              </a:ext>
            </a:extLst>
          </p:cNvPr>
          <p:cNvSpPr/>
          <p:nvPr/>
        </p:nvSpPr>
        <p:spPr>
          <a:xfrm>
            <a:off x="3945561" y="1335635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E51147A-D39B-0772-0521-72D06304F6AC}"/>
              </a:ext>
            </a:extLst>
          </p:cNvPr>
          <p:cNvSpPr/>
          <p:nvPr/>
        </p:nvSpPr>
        <p:spPr>
          <a:xfrm>
            <a:off x="4236260" y="1335635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7EC173-7627-85F1-CD15-3A4E60E0CE1A}"/>
              </a:ext>
            </a:extLst>
          </p:cNvPr>
          <p:cNvSpPr/>
          <p:nvPr/>
        </p:nvSpPr>
        <p:spPr>
          <a:xfrm>
            <a:off x="4526959" y="1335635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1FFF63-7EDA-1F90-AF62-E0A65F51FD41}"/>
              </a:ext>
            </a:extLst>
          </p:cNvPr>
          <p:cNvSpPr/>
          <p:nvPr/>
        </p:nvSpPr>
        <p:spPr>
          <a:xfrm>
            <a:off x="4817658" y="1335635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BB1483-4F61-C70C-F6B8-EE878899F54E}"/>
              </a:ext>
            </a:extLst>
          </p:cNvPr>
          <p:cNvSpPr/>
          <p:nvPr/>
        </p:nvSpPr>
        <p:spPr>
          <a:xfrm>
            <a:off x="5108357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C9CBAB-2C32-9EEA-7AD1-2A5CBD917F0E}"/>
              </a:ext>
            </a:extLst>
          </p:cNvPr>
          <p:cNvSpPr/>
          <p:nvPr/>
        </p:nvSpPr>
        <p:spPr>
          <a:xfrm>
            <a:off x="5399056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B51DB9-51A5-3FC5-D29D-3785E3E15EC9}"/>
              </a:ext>
            </a:extLst>
          </p:cNvPr>
          <p:cNvSpPr/>
          <p:nvPr/>
        </p:nvSpPr>
        <p:spPr>
          <a:xfrm>
            <a:off x="5689755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F45CEF-A22A-4ACB-5A80-46E30C3480AA}"/>
              </a:ext>
            </a:extLst>
          </p:cNvPr>
          <p:cNvSpPr/>
          <p:nvPr/>
        </p:nvSpPr>
        <p:spPr>
          <a:xfrm>
            <a:off x="5980454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FB725B-5494-5A89-E71E-CE408FB88CDB}"/>
              </a:ext>
            </a:extLst>
          </p:cNvPr>
          <p:cNvSpPr/>
          <p:nvPr/>
        </p:nvSpPr>
        <p:spPr>
          <a:xfrm>
            <a:off x="6271154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BE7399-11F8-5ED7-6C96-F4E0B40FA986}"/>
              </a:ext>
            </a:extLst>
          </p:cNvPr>
          <p:cNvSpPr/>
          <p:nvPr/>
        </p:nvSpPr>
        <p:spPr>
          <a:xfrm>
            <a:off x="6561853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DB37EA7-43D8-2F7A-14BB-BAF40B90713A}"/>
              </a:ext>
            </a:extLst>
          </p:cNvPr>
          <p:cNvSpPr/>
          <p:nvPr/>
        </p:nvSpPr>
        <p:spPr>
          <a:xfrm>
            <a:off x="6852552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661599-DF42-16E6-F92B-1712E7A3615F}"/>
              </a:ext>
            </a:extLst>
          </p:cNvPr>
          <p:cNvSpPr/>
          <p:nvPr/>
        </p:nvSpPr>
        <p:spPr>
          <a:xfrm>
            <a:off x="7143251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12D6FD-F7E1-9D05-909A-3A39C74CC4D1}"/>
              </a:ext>
            </a:extLst>
          </p:cNvPr>
          <p:cNvSpPr/>
          <p:nvPr/>
        </p:nvSpPr>
        <p:spPr>
          <a:xfrm>
            <a:off x="7433950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0EDDF1-7487-0857-BB12-404B173D3FF6}"/>
              </a:ext>
            </a:extLst>
          </p:cNvPr>
          <p:cNvSpPr/>
          <p:nvPr/>
        </p:nvSpPr>
        <p:spPr>
          <a:xfrm>
            <a:off x="7724649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E4ED13C-2727-3166-A827-BC311A687833}"/>
              </a:ext>
            </a:extLst>
          </p:cNvPr>
          <p:cNvSpPr/>
          <p:nvPr/>
        </p:nvSpPr>
        <p:spPr>
          <a:xfrm>
            <a:off x="8015348" y="1335635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5BD66B-7443-846C-9098-C965517360F4}"/>
              </a:ext>
            </a:extLst>
          </p:cNvPr>
          <p:cNvSpPr/>
          <p:nvPr/>
        </p:nvSpPr>
        <p:spPr>
          <a:xfrm>
            <a:off x="8306047" y="1335635"/>
            <a:ext cx="290699" cy="290699"/>
          </a:xfrm>
          <a:prstGeom prst="rect">
            <a:avLst/>
          </a:prstGeom>
          <a:solidFill>
            <a:schemeClr val="accent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A1BF03E-87E9-3D41-F48B-92B343790A00}"/>
              </a:ext>
            </a:extLst>
          </p:cNvPr>
          <p:cNvSpPr/>
          <p:nvPr/>
        </p:nvSpPr>
        <p:spPr>
          <a:xfrm>
            <a:off x="3945561" y="1626334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4E3D96D-1558-4840-4AC8-F180AD782A32}"/>
              </a:ext>
            </a:extLst>
          </p:cNvPr>
          <p:cNvSpPr/>
          <p:nvPr/>
        </p:nvSpPr>
        <p:spPr>
          <a:xfrm>
            <a:off x="4236260" y="1626334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D6438C-655C-CFC2-6EFC-FFE058328004}"/>
              </a:ext>
            </a:extLst>
          </p:cNvPr>
          <p:cNvSpPr/>
          <p:nvPr/>
        </p:nvSpPr>
        <p:spPr>
          <a:xfrm>
            <a:off x="4526959" y="1626334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D8013FB-9AB4-BC4A-CDA1-F617704DDA17}"/>
              </a:ext>
            </a:extLst>
          </p:cNvPr>
          <p:cNvSpPr/>
          <p:nvPr/>
        </p:nvSpPr>
        <p:spPr>
          <a:xfrm>
            <a:off x="4817658" y="1626334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0CDC2B2-5BE7-4F75-1FD8-CCFBCFFF9422}"/>
              </a:ext>
            </a:extLst>
          </p:cNvPr>
          <p:cNvSpPr/>
          <p:nvPr/>
        </p:nvSpPr>
        <p:spPr>
          <a:xfrm>
            <a:off x="5108357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B81DB35-A3CF-7FB6-5DB5-C7953DAC8C4B}"/>
              </a:ext>
            </a:extLst>
          </p:cNvPr>
          <p:cNvSpPr/>
          <p:nvPr/>
        </p:nvSpPr>
        <p:spPr>
          <a:xfrm>
            <a:off x="5399056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B0EF977-E8FB-3907-86C2-9092BB5C4927}"/>
              </a:ext>
            </a:extLst>
          </p:cNvPr>
          <p:cNvSpPr/>
          <p:nvPr/>
        </p:nvSpPr>
        <p:spPr>
          <a:xfrm>
            <a:off x="5689755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30729AB-0189-A842-96F4-4ACE34845261}"/>
              </a:ext>
            </a:extLst>
          </p:cNvPr>
          <p:cNvSpPr/>
          <p:nvPr/>
        </p:nvSpPr>
        <p:spPr>
          <a:xfrm>
            <a:off x="5980454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B876D05-30E4-07C3-986A-3FE6D3AEE82C}"/>
              </a:ext>
            </a:extLst>
          </p:cNvPr>
          <p:cNvSpPr/>
          <p:nvPr/>
        </p:nvSpPr>
        <p:spPr>
          <a:xfrm>
            <a:off x="6271154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3762548-F9FC-7F8E-4878-115C297AFE42}"/>
              </a:ext>
            </a:extLst>
          </p:cNvPr>
          <p:cNvSpPr/>
          <p:nvPr/>
        </p:nvSpPr>
        <p:spPr>
          <a:xfrm>
            <a:off x="6561853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2C7B602-5A47-F74B-E419-3B588D6275F3}"/>
              </a:ext>
            </a:extLst>
          </p:cNvPr>
          <p:cNvSpPr/>
          <p:nvPr/>
        </p:nvSpPr>
        <p:spPr>
          <a:xfrm>
            <a:off x="6852552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E07C459-4E0D-AC0C-5C9F-3A7A5E1D402B}"/>
              </a:ext>
            </a:extLst>
          </p:cNvPr>
          <p:cNvSpPr/>
          <p:nvPr/>
        </p:nvSpPr>
        <p:spPr>
          <a:xfrm>
            <a:off x="7143251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65BA069-B681-9925-1E76-71AE7CCAFCAB}"/>
              </a:ext>
            </a:extLst>
          </p:cNvPr>
          <p:cNvSpPr/>
          <p:nvPr/>
        </p:nvSpPr>
        <p:spPr>
          <a:xfrm>
            <a:off x="7433950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B2F97E0-FEE4-8616-E2DD-ECB1196F870D}"/>
              </a:ext>
            </a:extLst>
          </p:cNvPr>
          <p:cNvSpPr/>
          <p:nvPr/>
        </p:nvSpPr>
        <p:spPr>
          <a:xfrm>
            <a:off x="7724649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A74944D-837E-3DB8-5255-E772760FE544}"/>
              </a:ext>
            </a:extLst>
          </p:cNvPr>
          <p:cNvSpPr/>
          <p:nvPr/>
        </p:nvSpPr>
        <p:spPr>
          <a:xfrm>
            <a:off x="8015348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024D320-1C3D-E03E-4ACB-9F35E4A7A197}"/>
              </a:ext>
            </a:extLst>
          </p:cNvPr>
          <p:cNvSpPr/>
          <p:nvPr/>
        </p:nvSpPr>
        <p:spPr>
          <a:xfrm>
            <a:off x="8306047" y="1626334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D6C3999-2E4F-98B3-9D85-C25EA82009FC}"/>
              </a:ext>
            </a:extLst>
          </p:cNvPr>
          <p:cNvSpPr/>
          <p:nvPr/>
        </p:nvSpPr>
        <p:spPr>
          <a:xfrm>
            <a:off x="3945561" y="1917033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FE0245C-9D0E-BDB0-386C-ABA3842A348F}"/>
              </a:ext>
            </a:extLst>
          </p:cNvPr>
          <p:cNvSpPr/>
          <p:nvPr/>
        </p:nvSpPr>
        <p:spPr>
          <a:xfrm>
            <a:off x="4236260" y="1917033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5762D68-02C5-9D49-2D0B-1AC5604A08AB}"/>
              </a:ext>
            </a:extLst>
          </p:cNvPr>
          <p:cNvSpPr/>
          <p:nvPr/>
        </p:nvSpPr>
        <p:spPr>
          <a:xfrm>
            <a:off x="4526959" y="1917033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B1072D1-676B-A84C-6794-5F96607C1B09}"/>
              </a:ext>
            </a:extLst>
          </p:cNvPr>
          <p:cNvSpPr/>
          <p:nvPr/>
        </p:nvSpPr>
        <p:spPr>
          <a:xfrm>
            <a:off x="4817658" y="1917033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AEEF0E6-D71B-92D0-A491-12D1E9387697}"/>
              </a:ext>
            </a:extLst>
          </p:cNvPr>
          <p:cNvSpPr/>
          <p:nvPr/>
        </p:nvSpPr>
        <p:spPr>
          <a:xfrm>
            <a:off x="5108357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EDB73E-7F76-221C-7CF6-58A50205615E}"/>
              </a:ext>
            </a:extLst>
          </p:cNvPr>
          <p:cNvSpPr/>
          <p:nvPr/>
        </p:nvSpPr>
        <p:spPr>
          <a:xfrm>
            <a:off x="5399056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9911D7F-6EA3-8285-CC95-08074C464A32}"/>
              </a:ext>
            </a:extLst>
          </p:cNvPr>
          <p:cNvSpPr/>
          <p:nvPr/>
        </p:nvSpPr>
        <p:spPr>
          <a:xfrm>
            <a:off x="5689755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CEC8972-60D6-D2BA-D3E8-F7B75C40480D}"/>
              </a:ext>
            </a:extLst>
          </p:cNvPr>
          <p:cNvSpPr/>
          <p:nvPr/>
        </p:nvSpPr>
        <p:spPr>
          <a:xfrm>
            <a:off x="5980454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61636E-95C8-217E-131E-510F338C1D2F}"/>
              </a:ext>
            </a:extLst>
          </p:cNvPr>
          <p:cNvSpPr/>
          <p:nvPr/>
        </p:nvSpPr>
        <p:spPr>
          <a:xfrm>
            <a:off x="6271154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B7F249C-BC6C-3689-AE3C-1E904F3D2A6F}"/>
              </a:ext>
            </a:extLst>
          </p:cNvPr>
          <p:cNvSpPr/>
          <p:nvPr/>
        </p:nvSpPr>
        <p:spPr>
          <a:xfrm>
            <a:off x="6561853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D0566A8-E3BB-7B03-21C9-3B81B45E9253}"/>
              </a:ext>
            </a:extLst>
          </p:cNvPr>
          <p:cNvSpPr/>
          <p:nvPr/>
        </p:nvSpPr>
        <p:spPr>
          <a:xfrm>
            <a:off x="6852552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95B7875-9844-C004-F233-18C812316029}"/>
              </a:ext>
            </a:extLst>
          </p:cNvPr>
          <p:cNvSpPr/>
          <p:nvPr/>
        </p:nvSpPr>
        <p:spPr>
          <a:xfrm>
            <a:off x="7143251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4D8771F-5FCD-B20D-E82A-1C82A171D9F3}"/>
              </a:ext>
            </a:extLst>
          </p:cNvPr>
          <p:cNvSpPr/>
          <p:nvPr/>
        </p:nvSpPr>
        <p:spPr>
          <a:xfrm>
            <a:off x="7433950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506DBE3-F088-F091-3AAB-6A7EAC8EAD83}"/>
              </a:ext>
            </a:extLst>
          </p:cNvPr>
          <p:cNvSpPr/>
          <p:nvPr/>
        </p:nvSpPr>
        <p:spPr>
          <a:xfrm>
            <a:off x="7724649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E2149B0-575F-27BC-B2BD-43E3E9736BF1}"/>
              </a:ext>
            </a:extLst>
          </p:cNvPr>
          <p:cNvSpPr/>
          <p:nvPr/>
        </p:nvSpPr>
        <p:spPr>
          <a:xfrm>
            <a:off x="8015348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83B7CBA-649A-B22C-9434-56FCAD123CAC}"/>
              </a:ext>
            </a:extLst>
          </p:cNvPr>
          <p:cNvSpPr/>
          <p:nvPr/>
        </p:nvSpPr>
        <p:spPr>
          <a:xfrm>
            <a:off x="8306047" y="1917033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420470F-1BC5-0052-29E3-DB2F3760A72C}"/>
              </a:ext>
            </a:extLst>
          </p:cNvPr>
          <p:cNvSpPr/>
          <p:nvPr/>
        </p:nvSpPr>
        <p:spPr>
          <a:xfrm>
            <a:off x="3945561" y="2207732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5F7C385-2B3F-218A-22D3-E5C04825C996}"/>
              </a:ext>
            </a:extLst>
          </p:cNvPr>
          <p:cNvSpPr/>
          <p:nvPr/>
        </p:nvSpPr>
        <p:spPr>
          <a:xfrm>
            <a:off x="4236260" y="2207732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92386DD-0509-4DE2-3873-5957BF43AE6B}"/>
              </a:ext>
            </a:extLst>
          </p:cNvPr>
          <p:cNvSpPr/>
          <p:nvPr/>
        </p:nvSpPr>
        <p:spPr>
          <a:xfrm>
            <a:off x="4526959" y="2207732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9C645A3-11CA-3236-060D-BE6B0D75D847}"/>
              </a:ext>
            </a:extLst>
          </p:cNvPr>
          <p:cNvSpPr/>
          <p:nvPr/>
        </p:nvSpPr>
        <p:spPr>
          <a:xfrm>
            <a:off x="4817658" y="2207732"/>
            <a:ext cx="290699" cy="290699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17BF551-E0B1-A935-1A6F-C6B88ECAAD8E}"/>
              </a:ext>
            </a:extLst>
          </p:cNvPr>
          <p:cNvSpPr/>
          <p:nvPr/>
        </p:nvSpPr>
        <p:spPr>
          <a:xfrm>
            <a:off x="5108357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E2BE592-238B-2DAB-3CF0-00B66E8E4A29}"/>
              </a:ext>
            </a:extLst>
          </p:cNvPr>
          <p:cNvSpPr/>
          <p:nvPr/>
        </p:nvSpPr>
        <p:spPr>
          <a:xfrm>
            <a:off x="5399056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3752E8E-D5F6-F5FE-1F8D-32AA61B1FA03}"/>
              </a:ext>
            </a:extLst>
          </p:cNvPr>
          <p:cNvSpPr/>
          <p:nvPr/>
        </p:nvSpPr>
        <p:spPr>
          <a:xfrm>
            <a:off x="5689755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8A2A95F-857E-1574-7148-567F9246C848}"/>
              </a:ext>
            </a:extLst>
          </p:cNvPr>
          <p:cNvSpPr/>
          <p:nvPr/>
        </p:nvSpPr>
        <p:spPr>
          <a:xfrm>
            <a:off x="5980454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75EFE1A-947B-24B3-6349-DFF246588DF6}"/>
              </a:ext>
            </a:extLst>
          </p:cNvPr>
          <p:cNvSpPr/>
          <p:nvPr/>
        </p:nvSpPr>
        <p:spPr>
          <a:xfrm>
            <a:off x="6271154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D7FDC31-C64E-D31C-8980-6E2D23A41D21}"/>
              </a:ext>
            </a:extLst>
          </p:cNvPr>
          <p:cNvSpPr/>
          <p:nvPr/>
        </p:nvSpPr>
        <p:spPr>
          <a:xfrm>
            <a:off x="6561853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2A8EDDD-E947-3242-972F-9F57CA997FFE}"/>
              </a:ext>
            </a:extLst>
          </p:cNvPr>
          <p:cNvSpPr/>
          <p:nvPr/>
        </p:nvSpPr>
        <p:spPr>
          <a:xfrm>
            <a:off x="6852552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220C2E5-876F-139A-7BFD-EA5C22DD2C9C}"/>
              </a:ext>
            </a:extLst>
          </p:cNvPr>
          <p:cNvSpPr/>
          <p:nvPr/>
        </p:nvSpPr>
        <p:spPr>
          <a:xfrm>
            <a:off x="7143251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F7D230F-7110-7EE8-6D8E-C7B372F0DE0E}"/>
              </a:ext>
            </a:extLst>
          </p:cNvPr>
          <p:cNvSpPr/>
          <p:nvPr/>
        </p:nvSpPr>
        <p:spPr>
          <a:xfrm>
            <a:off x="7433950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2D22A96-A771-6FB3-C862-68B0E9FECE64}"/>
              </a:ext>
            </a:extLst>
          </p:cNvPr>
          <p:cNvSpPr/>
          <p:nvPr/>
        </p:nvSpPr>
        <p:spPr>
          <a:xfrm>
            <a:off x="7724649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A26AE5C-C863-B5D1-DA32-B21C8E290F89}"/>
              </a:ext>
            </a:extLst>
          </p:cNvPr>
          <p:cNvSpPr/>
          <p:nvPr/>
        </p:nvSpPr>
        <p:spPr>
          <a:xfrm>
            <a:off x="8015348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3453FB2-147A-9B9C-ADC7-5E60EB20DE61}"/>
              </a:ext>
            </a:extLst>
          </p:cNvPr>
          <p:cNvSpPr/>
          <p:nvPr/>
        </p:nvSpPr>
        <p:spPr>
          <a:xfrm>
            <a:off x="8306047" y="220773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3308692-3A65-2DA7-B082-C85BD21428D1}"/>
              </a:ext>
            </a:extLst>
          </p:cNvPr>
          <p:cNvSpPr/>
          <p:nvPr/>
        </p:nvSpPr>
        <p:spPr>
          <a:xfrm>
            <a:off x="3945561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DE3A802-012E-215F-8005-E3EE0163410D}"/>
              </a:ext>
            </a:extLst>
          </p:cNvPr>
          <p:cNvSpPr/>
          <p:nvPr/>
        </p:nvSpPr>
        <p:spPr>
          <a:xfrm>
            <a:off x="4236260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CE6B639-C3B6-9C40-21CB-5EA49E59D2E2}"/>
              </a:ext>
            </a:extLst>
          </p:cNvPr>
          <p:cNvSpPr/>
          <p:nvPr/>
        </p:nvSpPr>
        <p:spPr>
          <a:xfrm>
            <a:off x="4526959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92D4EF6D-4180-FA63-8668-F62B8B81B46F}"/>
              </a:ext>
            </a:extLst>
          </p:cNvPr>
          <p:cNvSpPr/>
          <p:nvPr/>
        </p:nvSpPr>
        <p:spPr>
          <a:xfrm>
            <a:off x="4817658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D677131-6D93-E0E3-3323-125D0E6E8244}"/>
              </a:ext>
            </a:extLst>
          </p:cNvPr>
          <p:cNvSpPr/>
          <p:nvPr/>
        </p:nvSpPr>
        <p:spPr>
          <a:xfrm>
            <a:off x="5108357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6E56FD7E-F1F2-BBD8-77B5-2C909B1758F9}"/>
              </a:ext>
            </a:extLst>
          </p:cNvPr>
          <p:cNvSpPr/>
          <p:nvPr/>
        </p:nvSpPr>
        <p:spPr>
          <a:xfrm>
            <a:off x="5399056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C0CB8B8-AABC-15F1-107C-BEF9FF2FB411}"/>
              </a:ext>
            </a:extLst>
          </p:cNvPr>
          <p:cNvSpPr/>
          <p:nvPr/>
        </p:nvSpPr>
        <p:spPr>
          <a:xfrm>
            <a:off x="5689755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DE78456-1F6F-CD5D-7A6B-96EE4F0FE611}"/>
              </a:ext>
            </a:extLst>
          </p:cNvPr>
          <p:cNvSpPr/>
          <p:nvPr/>
        </p:nvSpPr>
        <p:spPr>
          <a:xfrm>
            <a:off x="5980454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508908A-170C-9A04-AAB7-970FFBB711DD}"/>
              </a:ext>
            </a:extLst>
          </p:cNvPr>
          <p:cNvSpPr/>
          <p:nvPr/>
        </p:nvSpPr>
        <p:spPr>
          <a:xfrm>
            <a:off x="6271154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4D85CEB-3F84-F740-23B5-D713735E39F3}"/>
              </a:ext>
            </a:extLst>
          </p:cNvPr>
          <p:cNvSpPr/>
          <p:nvPr/>
        </p:nvSpPr>
        <p:spPr>
          <a:xfrm>
            <a:off x="6561853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9A644E7-565F-F08D-21B6-8840735BA310}"/>
              </a:ext>
            </a:extLst>
          </p:cNvPr>
          <p:cNvSpPr/>
          <p:nvPr/>
        </p:nvSpPr>
        <p:spPr>
          <a:xfrm>
            <a:off x="6852552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DC3FEE0-38AB-9A88-A094-677A04F3DF22}"/>
              </a:ext>
            </a:extLst>
          </p:cNvPr>
          <p:cNvSpPr/>
          <p:nvPr/>
        </p:nvSpPr>
        <p:spPr>
          <a:xfrm>
            <a:off x="7143251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48DDC4A-0C77-FDE6-9172-23B2DD1BD741}"/>
              </a:ext>
            </a:extLst>
          </p:cNvPr>
          <p:cNvSpPr/>
          <p:nvPr/>
        </p:nvSpPr>
        <p:spPr>
          <a:xfrm>
            <a:off x="7433950" y="249843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7116392-3F7D-B1CD-06B7-D4B4E05111C2}"/>
              </a:ext>
            </a:extLst>
          </p:cNvPr>
          <p:cNvSpPr/>
          <p:nvPr/>
        </p:nvSpPr>
        <p:spPr>
          <a:xfrm>
            <a:off x="7724649" y="2498431"/>
            <a:ext cx="290699" cy="290699"/>
          </a:xfrm>
          <a:prstGeom prst="rect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CDC3AE6-BCE6-998E-766E-7D28DA31A9CA}"/>
              </a:ext>
            </a:extLst>
          </p:cNvPr>
          <p:cNvSpPr/>
          <p:nvPr/>
        </p:nvSpPr>
        <p:spPr>
          <a:xfrm>
            <a:off x="8015348" y="2498431"/>
            <a:ext cx="290699" cy="290699"/>
          </a:xfrm>
          <a:prstGeom prst="rect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0A28D781-B483-35A8-BD39-4D83DD83801A}"/>
              </a:ext>
            </a:extLst>
          </p:cNvPr>
          <p:cNvSpPr/>
          <p:nvPr/>
        </p:nvSpPr>
        <p:spPr>
          <a:xfrm>
            <a:off x="8306047" y="2498431"/>
            <a:ext cx="290699" cy="290699"/>
          </a:xfrm>
          <a:prstGeom prst="rect">
            <a:avLst/>
          </a:prstGeom>
          <a:solidFill>
            <a:srgbClr val="7030A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EED688E-BB5D-839C-4E97-3CE4AF42F4C0}"/>
              </a:ext>
            </a:extLst>
          </p:cNvPr>
          <p:cNvSpPr/>
          <p:nvPr/>
        </p:nvSpPr>
        <p:spPr>
          <a:xfrm>
            <a:off x="3945561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B988D25C-770B-934F-6952-6A63D2686C58}"/>
              </a:ext>
            </a:extLst>
          </p:cNvPr>
          <p:cNvSpPr/>
          <p:nvPr/>
        </p:nvSpPr>
        <p:spPr>
          <a:xfrm>
            <a:off x="4236260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7395F55A-D53B-1A2F-B8AE-0CCAFA89B3B4}"/>
              </a:ext>
            </a:extLst>
          </p:cNvPr>
          <p:cNvSpPr/>
          <p:nvPr/>
        </p:nvSpPr>
        <p:spPr>
          <a:xfrm>
            <a:off x="4526959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FC67809-58EB-B259-47F4-16688475936A}"/>
              </a:ext>
            </a:extLst>
          </p:cNvPr>
          <p:cNvSpPr/>
          <p:nvPr/>
        </p:nvSpPr>
        <p:spPr>
          <a:xfrm>
            <a:off x="4817658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10DADB2B-4449-6DB4-9BB9-D9FED2895F8D}"/>
              </a:ext>
            </a:extLst>
          </p:cNvPr>
          <p:cNvSpPr/>
          <p:nvPr/>
        </p:nvSpPr>
        <p:spPr>
          <a:xfrm>
            <a:off x="5108357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332F17E-22F3-7649-FE82-A9ECD104757A}"/>
              </a:ext>
            </a:extLst>
          </p:cNvPr>
          <p:cNvSpPr/>
          <p:nvPr/>
        </p:nvSpPr>
        <p:spPr>
          <a:xfrm>
            <a:off x="5399056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3903364-F1AC-8133-DF25-E92149067E77}"/>
              </a:ext>
            </a:extLst>
          </p:cNvPr>
          <p:cNvSpPr/>
          <p:nvPr/>
        </p:nvSpPr>
        <p:spPr>
          <a:xfrm>
            <a:off x="5689755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21B9BEEE-485C-14C7-0859-015CDB13110E}"/>
              </a:ext>
            </a:extLst>
          </p:cNvPr>
          <p:cNvSpPr/>
          <p:nvPr/>
        </p:nvSpPr>
        <p:spPr>
          <a:xfrm>
            <a:off x="5980454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B8689A70-D435-6F7C-D600-D80FFE842E5B}"/>
              </a:ext>
            </a:extLst>
          </p:cNvPr>
          <p:cNvSpPr/>
          <p:nvPr/>
        </p:nvSpPr>
        <p:spPr>
          <a:xfrm>
            <a:off x="6271154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C9590E4-9FB4-CD6C-0441-0D55F3127465}"/>
              </a:ext>
            </a:extLst>
          </p:cNvPr>
          <p:cNvSpPr/>
          <p:nvPr/>
        </p:nvSpPr>
        <p:spPr>
          <a:xfrm>
            <a:off x="6561853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8DC19C5F-24D0-A305-A84A-DEBB75CB7BEB}"/>
              </a:ext>
            </a:extLst>
          </p:cNvPr>
          <p:cNvSpPr/>
          <p:nvPr/>
        </p:nvSpPr>
        <p:spPr>
          <a:xfrm>
            <a:off x="6852552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E28FE45-6425-8971-29BF-5EF62E4E5BED}"/>
              </a:ext>
            </a:extLst>
          </p:cNvPr>
          <p:cNvSpPr/>
          <p:nvPr/>
        </p:nvSpPr>
        <p:spPr>
          <a:xfrm>
            <a:off x="7143251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34D0546B-A8C6-47C7-43F3-9357B013028E}"/>
              </a:ext>
            </a:extLst>
          </p:cNvPr>
          <p:cNvSpPr/>
          <p:nvPr/>
        </p:nvSpPr>
        <p:spPr>
          <a:xfrm>
            <a:off x="7433950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27B983D-DB72-16D4-E7EE-A14FF6E8496F}"/>
              </a:ext>
            </a:extLst>
          </p:cNvPr>
          <p:cNvSpPr/>
          <p:nvPr/>
        </p:nvSpPr>
        <p:spPr>
          <a:xfrm>
            <a:off x="7724649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1BE9E84-17B9-4EEB-0427-7D10FAC73A9E}"/>
              </a:ext>
            </a:extLst>
          </p:cNvPr>
          <p:cNvSpPr/>
          <p:nvPr/>
        </p:nvSpPr>
        <p:spPr>
          <a:xfrm>
            <a:off x="8015348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F391A97B-A73C-D3D6-D18A-ED0C12E160D1}"/>
              </a:ext>
            </a:extLst>
          </p:cNvPr>
          <p:cNvSpPr/>
          <p:nvPr/>
        </p:nvSpPr>
        <p:spPr>
          <a:xfrm>
            <a:off x="8306047" y="278913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772E7D31-C07A-53A3-FEE4-92ECA092D955}"/>
              </a:ext>
            </a:extLst>
          </p:cNvPr>
          <p:cNvSpPr/>
          <p:nvPr/>
        </p:nvSpPr>
        <p:spPr>
          <a:xfrm>
            <a:off x="3945561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485F923-4B29-7432-4E07-FDB8D5A860BF}"/>
              </a:ext>
            </a:extLst>
          </p:cNvPr>
          <p:cNvSpPr/>
          <p:nvPr/>
        </p:nvSpPr>
        <p:spPr>
          <a:xfrm>
            <a:off x="4236260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C5B72869-ED47-4632-DE60-7352E4F26DB9}"/>
              </a:ext>
            </a:extLst>
          </p:cNvPr>
          <p:cNvSpPr/>
          <p:nvPr/>
        </p:nvSpPr>
        <p:spPr>
          <a:xfrm>
            <a:off x="4526959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F1BA9C34-2880-6F2B-CCAF-8D4ECC2DD9FF}"/>
              </a:ext>
            </a:extLst>
          </p:cNvPr>
          <p:cNvSpPr/>
          <p:nvPr/>
        </p:nvSpPr>
        <p:spPr>
          <a:xfrm>
            <a:off x="4817658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8BEADC0-256D-71F0-FC8D-338E781A9775}"/>
              </a:ext>
            </a:extLst>
          </p:cNvPr>
          <p:cNvSpPr/>
          <p:nvPr/>
        </p:nvSpPr>
        <p:spPr>
          <a:xfrm>
            <a:off x="5108357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FB0394F9-624C-C48A-3A0E-F581BC63AFB1}"/>
              </a:ext>
            </a:extLst>
          </p:cNvPr>
          <p:cNvSpPr/>
          <p:nvPr/>
        </p:nvSpPr>
        <p:spPr>
          <a:xfrm>
            <a:off x="5399056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F664777-7718-BE98-2089-73F781E3BC98}"/>
              </a:ext>
            </a:extLst>
          </p:cNvPr>
          <p:cNvSpPr/>
          <p:nvPr/>
        </p:nvSpPr>
        <p:spPr>
          <a:xfrm>
            <a:off x="5689755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98C14F8C-84A3-1D62-5D3F-0CFBABC0F976}"/>
              </a:ext>
            </a:extLst>
          </p:cNvPr>
          <p:cNvSpPr/>
          <p:nvPr/>
        </p:nvSpPr>
        <p:spPr>
          <a:xfrm>
            <a:off x="5980454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7CDC45AD-F1EC-081C-656B-A8C3C9ECA1FF}"/>
              </a:ext>
            </a:extLst>
          </p:cNvPr>
          <p:cNvSpPr/>
          <p:nvPr/>
        </p:nvSpPr>
        <p:spPr>
          <a:xfrm>
            <a:off x="6271154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E38C99B-29FE-3B48-EDD4-528863448BE3}"/>
              </a:ext>
            </a:extLst>
          </p:cNvPr>
          <p:cNvSpPr/>
          <p:nvPr/>
        </p:nvSpPr>
        <p:spPr>
          <a:xfrm>
            <a:off x="6561853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4F0B8AE9-48A8-6A7F-0013-D2837DC17062}"/>
              </a:ext>
            </a:extLst>
          </p:cNvPr>
          <p:cNvSpPr/>
          <p:nvPr/>
        </p:nvSpPr>
        <p:spPr>
          <a:xfrm>
            <a:off x="6852552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FAA7A108-97EB-8A5B-ACB6-4D904C703EBF}"/>
              </a:ext>
            </a:extLst>
          </p:cNvPr>
          <p:cNvSpPr/>
          <p:nvPr/>
        </p:nvSpPr>
        <p:spPr>
          <a:xfrm>
            <a:off x="7143251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070DF3AD-25C0-B4F1-6AA9-59423A6C90F2}"/>
              </a:ext>
            </a:extLst>
          </p:cNvPr>
          <p:cNvSpPr/>
          <p:nvPr/>
        </p:nvSpPr>
        <p:spPr>
          <a:xfrm>
            <a:off x="7433950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8938D438-8A6E-9FC0-1B57-693A9E0C761A}"/>
              </a:ext>
            </a:extLst>
          </p:cNvPr>
          <p:cNvSpPr/>
          <p:nvPr/>
        </p:nvSpPr>
        <p:spPr>
          <a:xfrm>
            <a:off x="7724649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860ADF96-7739-B44C-E5C4-1A3E27CA4D55}"/>
              </a:ext>
            </a:extLst>
          </p:cNvPr>
          <p:cNvSpPr/>
          <p:nvPr/>
        </p:nvSpPr>
        <p:spPr>
          <a:xfrm>
            <a:off x="8015348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28CD04EC-C346-1939-7A38-62C0F1833822}"/>
              </a:ext>
            </a:extLst>
          </p:cNvPr>
          <p:cNvSpPr/>
          <p:nvPr/>
        </p:nvSpPr>
        <p:spPr>
          <a:xfrm>
            <a:off x="8306047" y="3079829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66AA48A0-30E5-E892-F3AD-CD65FADD7D19}"/>
              </a:ext>
            </a:extLst>
          </p:cNvPr>
          <p:cNvSpPr/>
          <p:nvPr/>
        </p:nvSpPr>
        <p:spPr>
          <a:xfrm>
            <a:off x="3945561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DB32C1A2-DF1D-B775-3879-A2601BA21394}"/>
              </a:ext>
            </a:extLst>
          </p:cNvPr>
          <p:cNvSpPr/>
          <p:nvPr/>
        </p:nvSpPr>
        <p:spPr>
          <a:xfrm>
            <a:off x="4236260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974AA6C5-4D4F-AF0F-509E-F67A944961BA}"/>
              </a:ext>
            </a:extLst>
          </p:cNvPr>
          <p:cNvSpPr/>
          <p:nvPr/>
        </p:nvSpPr>
        <p:spPr>
          <a:xfrm>
            <a:off x="4526959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58134A01-B66A-B3A9-BA2B-6C40A7AE59EA}"/>
              </a:ext>
            </a:extLst>
          </p:cNvPr>
          <p:cNvSpPr/>
          <p:nvPr/>
        </p:nvSpPr>
        <p:spPr>
          <a:xfrm>
            <a:off x="4817658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1C7BBCEF-E153-0CEE-5F65-F486116DBF87}"/>
              </a:ext>
            </a:extLst>
          </p:cNvPr>
          <p:cNvSpPr/>
          <p:nvPr/>
        </p:nvSpPr>
        <p:spPr>
          <a:xfrm>
            <a:off x="5108357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2A6E5F8-F501-615E-92EB-7D8698DB1761}"/>
              </a:ext>
            </a:extLst>
          </p:cNvPr>
          <p:cNvSpPr/>
          <p:nvPr/>
        </p:nvSpPr>
        <p:spPr>
          <a:xfrm>
            <a:off x="5399056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89B75CE9-5D72-7690-51EF-EE5EC7A140CF}"/>
              </a:ext>
            </a:extLst>
          </p:cNvPr>
          <p:cNvSpPr/>
          <p:nvPr/>
        </p:nvSpPr>
        <p:spPr>
          <a:xfrm>
            <a:off x="5689755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99FDBD17-99B6-BB97-C1F1-1F5C589BE2FB}"/>
              </a:ext>
            </a:extLst>
          </p:cNvPr>
          <p:cNvSpPr/>
          <p:nvPr/>
        </p:nvSpPr>
        <p:spPr>
          <a:xfrm>
            <a:off x="5980454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5A9BAE14-8559-11A4-BF94-1F752C3DF01D}"/>
              </a:ext>
            </a:extLst>
          </p:cNvPr>
          <p:cNvSpPr/>
          <p:nvPr/>
        </p:nvSpPr>
        <p:spPr>
          <a:xfrm>
            <a:off x="6271154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B442B90-148A-AFB0-8FF2-75BD2A33BD35}"/>
              </a:ext>
            </a:extLst>
          </p:cNvPr>
          <p:cNvSpPr/>
          <p:nvPr/>
        </p:nvSpPr>
        <p:spPr>
          <a:xfrm>
            <a:off x="6561853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76ED2453-EE1D-DB0B-500E-FC795E5553F1}"/>
              </a:ext>
            </a:extLst>
          </p:cNvPr>
          <p:cNvSpPr/>
          <p:nvPr/>
        </p:nvSpPr>
        <p:spPr>
          <a:xfrm>
            <a:off x="6852552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D2EF5151-27EA-8F72-DF1E-4296F00D5FD1}"/>
              </a:ext>
            </a:extLst>
          </p:cNvPr>
          <p:cNvSpPr/>
          <p:nvPr/>
        </p:nvSpPr>
        <p:spPr>
          <a:xfrm>
            <a:off x="7143251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B1B0EEAD-94E6-DD29-97E8-4284BC8E4CA1}"/>
              </a:ext>
            </a:extLst>
          </p:cNvPr>
          <p:cNvSpPr/>
          <p:nvPr/>
        </p:nvSpPr>
        <p:spPr>
          <a:xfrm>
            <a:off x="7433950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437D79C9-F5C0-3A87-57F2-353B0BCC7EF5}"/>
              </a:ext>
            </a:extLst>
          </p:cNvPr>
          <p:cNvSpPr/>
          <p:nvPr/>
        </p:nvSpPr>
        <p:spPr>
          <a:xfrm>
            <a:off x="7724649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E0C6273E-6FC0-6F20-0EC5-A7F150CFFC09}"/>
              </a:ext>
            </a:extLst>
          </p:cNvPr>
          <p:cNvSpPr/>
          <p:nvPr/>
        </p:nvSpPr>
        <p:spPr>
          <a:xfrm>
            <a:off x="8015348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7F0631F0-6251-608F-1636-9C1D3BAA5134}"/>
              </a:ext>
            </a:extLst>
          </p:cNvPr>
          <p:cNvSpPr/>
          <p:nvPr/>
        </p:nvSpPr>
        <p:spPr>
          <a:xfrm>
            <a:off x="8306047" y="3370528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430F56A1-F609-DAB1-8299-8144E3BD5B50}"/>
              </a:ext>
            </a:extLst>
          </p:cNvPr>
          <p:cNvSpPr/>
          <p:nvPr/>
        </p:nvSpPr>
        <p:spPr>
          <a:xfrm>
            <a:off x="3945561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45C1C0C3-87E5-C0E0-67B2-6188151CE623}"/>
              </a:ext>
            </a:extLst>
          </p:cNvPr>
          <p:cNvSpPr/>
          <p:nvPr/>
        </p:nvSpPr>
        <p:spPr>
          <a:xfrm>
            <a:off x="4236260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4027A117-4345-EBB3-BCCF-6E9248F0755A}"/>
              </a:ext>
            </a:extLst>
          </p:cNvPr>
          <p:cNvSpPr/>
          <p:nvPr/>
        </p:nvSpPr>
        <p:spPr>
          <a:xfrm>
            <a:off x="4526959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3DCA8626-0CFB-715E-6652-1939A454CC98}"/>
              </a:ext>
            </a:extLst>
          </p:cNvPr>
          <p:cNvSpPr/>
          <p:nvPr/>
        </p:nvSpPr>
        <p:spPr>
          <a:xfrm>
            <a:off x="4817658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4667E60-FCAB-83D2-69D4-C5BA06A92C18}"/>
              </a:ext>
            </a:extLst>
          </p:cNvPr>
          <p:cNvSpPr/>
          <p:nvPr/>
        </p:nvSpPr>
        <p:spPr>
          <a:xfrm>
            <a:off x="5108357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E9497A16-0798-D56A-76C5-D58BDFB3A616}"/>
              </a:ext>
            </a:extLst>
          </p:cNvPr>
          <p:cNvSpPr/>
          <p:nvPr/>
        </p:nvSpPr>
        <p:spPr>
          <a:xfrm>
            <a:off x="5399056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F024CC40-9D52-AAA3-B207-349097BED047}"/>
              </a:ext>
            </a:extLst>
          </p:cNvPr>
          <p:cNvSpPr/>
          <p:nvPr/>
        </p:nvSpPr>
        <p:spPr>
          <a:xfrm>
            <a:off x="5689755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06450A27-9D03-8D31-0A62-FE6A1EE87CCA}"/>
              </a:ext>
            </a:extLst>
          </p:cNvPr>
          <p:cNvSpPr/>
          <p:nvPr/>
        </p:nvSpPr>
        <p:spPr>
          <a:xfrm>
            <a:off x="5980454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A4510EB5-1D6E-B17C-BEC1-7C4B5478546A}"/>
              </a:ext>
            </a:extLst>
          </p:cNvPr>
          <p:cNvSpPr/>
          <p:nvPr/>
        </p:nvSpPr>
        <p:spPr>
          <a:xfrm>
            <a:off x="6271154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C50BAF3C-AB31-BBE1-CDEA-C45D2C2BCBF5}"/>
              </a:ext>
            </a:extLst>
          </p:cNvPr>
          <p:cNvSpPr/>
          <p:nvPr/>
        </p:nvSpPr>
        <p:spPr>
          <a:xfrm>
            <a:off x="6561853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0F4ADA5D-9A2D-4B59-D0AD-6FCE4E5251B6}"/>
              </a:ext>
            </a:extLst>
          </p:cNvPr>
          <p:cNvSpPr/>
          <p:nvPr/>
        </p:nvSpPr>
        <p:spPr>
          <a:xfrm>
            <a:off x="6852552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CD5EA023-C2DC-70AB-4240-02B7A8B6E946}"/>
              </a:ext>
            </a:extLst>
          </p:cNvPr>
          <p:cNvSpPr/>
          <p:nvPr/>
        </p:nvSpPr>
        <p:spPr>
          <a:xfrm>
            <a:off x="7143251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30FF2DE9-0A39-1306-1849-B64CB061F077}"/>
              </a:ext>
            </a:extLst>
          </p:cNvPr>
          <p:cNvSpPr/>
          <p:nvPr/>
        </p:nvSpPr>
        <p:spPr>
          <a:xfrm>
            <a:off x="7433950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E03C787D-EA69-CFB7-773B-D22F54D87903}"/>
              </a:ext>
            </a:extLst>
          </p:cNvPr>
          <p:cNvSpPr/>
          <p:nvPr/>
        </p:nvSpPr>
        <p:spPr>
          <a:xfrm>
            <a:off x="7724649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A594A7F1-81C2-A7A2-B077-0A1E50F43CE8}"/>
              </a:ext>
            </a:extLst>
          </p:cNvPr>
          <p:cNvSpPr/>
          <p:nvPr/>
        </p:nvSpPr>
        <p:spPr>
          <a:xfrm>
            <a:off x="8015348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FEF33FE5-15C1-EE9B-F05F-61E834B361E4}"/>
              </a:ext>
            </a:extLst>
          </p:cNvPr>
          <p:cNvSpPr/>
          <p:nvPr/>
        </p:nvSpPr>
        <p:spPr>
          <a:xfrm>
            <a:off x="8306047" y="36612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329F260B-6FDB-AAAB-15D7-6CFDAD0F4327}"/>
              </a:ext>
            </a:extLst>
          </p:cNvPr>
          <p:cNvSpPr/>
          <p:nvPr/>
        </p:nvSpPr>
        <p:spPr>
          <a:xfrm>
            <a:off x="3945561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D9437828-C8F9-2BA0-EDFA-7EF76223D50F}"/>
              </a:ext>
            </a:extLst>
          </p:cNvPr>
          <p:cNvSpPr/>
          <p:nvPr/>
        </p:nvSpPr>
        <p:spPr>
          <a:xfrm>
            <a:off x="4236260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0DC1FDF4-D2FD-09A4-D1A9-925CCC9B03B5}"/>
              </a:ext>
            </a:extLst>
          </p:cNvPr>
          <p:cNvSpPr/>
          <p:nvPr/>
        </p:nvSpPr>
        <p:spPr>
          <a:xfrm>
            <a:off x="4526959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8DE9379D-6DE9-0AC4-84CB-0C4BB136844D}"/>
              </a:ext>
            </a:extLst>
          </p:cNvPr>
          <p:cNvSpPr/>
          <p:nvPr/>
        </p:nvSpPr>
        <p:spPr>
          <a:xfrm>
            <a:off x="4817658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33A8FE6C-8264-5608-4A14-D1FAE4BD5FDA}"/>
              </a:ext>
            </a:extLst>
          </p:cNvPr>
          <p:cNvSpPr/>
          <p:nvPr/>
        </p:nvSpPr>
        <p:spPr>
          <a:xfrm>
            <a:off x="5108357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FAEA4606-54FB-BC88-2C24-49430864B21C}"/>
              </a:ext>
            </a:extLst>
          </p:cNvPr>
          <p:cNvSpPr/>
          <p:nvPr/>
        </p:nvSpPr>
        <p:spPr>
          <a:xfrm>
            <a:off x="5399056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24723A5D-A3B6-9ADE-4E94-3915F5CC1791}"/>
              </a:ext>
            </a:extLst>
          </p:cNvPr>
          <p:cNvSpPr/>
          <p:nvPr/>
        </p:nvSpPr>
        <p:spPr>
          <a:xfrm>
            <a:off x="5689755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EFAB2185-F1FB-444B-9692-4F47A3A7521B}"/>
              </a:ext>
            </a:extLst>
          </p:cNvPr>
          <p:cNvSpPr/>
          <p:nvPr/>
        </p:nvSpPr>
        <p:spPr>
          <a:xfrm>
            <a:off x="5980454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18E5E624-491D-4D8A-8401-AD5BF99C88DC}"/>
              </a:ext>
            </a:extLst>
          </p:cNvPr>
          <p:cNvSpPr/>
          <p:nvPr/>
        </p:nvSpPr>
        <p:spPr>
          <a:xfrm>
            <a:off x="6271154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06ED36F1-73BE-5B5B-8481-13429D402FAA}"/>
              </a:ext>
            </a:extLst>
          </p:cNvPr>
          <p:cNvSpPr/>
          <p:nvPr/>
        </p:nvSpPr>
        <p:spPr>
          <a:xfrm>
            <a:off x="6561853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360D795D-6442-07C2-70B2-A38C067132B6}"/>
              </a:ext>
            </a:extLst>
          </p:cNvPr>
          <p:cNvSpPr/>
          <p:nvPr/>
        </p:nvSpPr>
        <p:spPr>
          <a:xfrm>
            <a:off x="6852552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332D6AEA-0F6D-8FEF-1253-3F3F707A7975}"/>
              </a:ext>
            </a:extLst>
          </p:cNvPr>
          <p:cNvSpPr/>
          <p:nvPr/>
        </p:nvSpPr>
        <p:spPr>
          <a:xfrm>
            <a:off x="7143251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4F572E53-6CD1-1E4E-E7FF-C0F2F1E12C80}"/>
              </a:ext>
            </a:extLst>
          </p:cNvPr>
          <p:cNvSpPr/>
          <p:nvPr/>
        </p:nvSpPr>
        <p:spPr>
          <a:xfrm>
            <a:off x="7433950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176F27ED-ED9A-5419-BF42-B37CF0E576D0}"/>
              </a:ext>
            </a:extLst>
          </p:cNvPr>
          <p:cNvSpPr/>
          <p:nvPr/>
        </p:nvSpPr>
        <p:spPr>
          <a:xfrm>
            <a:off x="7724649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4A2FB665-8432-A5E0-327A-6AEEFE3998C9}"/>
              </a:ext>
            </a:extLst>
          </p:cNvPr>
          <p:cNvSpPr/>
          <p:nvPr/>
        </p:nvSpPr>
        <p:spPr>
          <a:xfrm>
            <a:off x="8015348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01AB7A3A-C61E-A933-0945-EB3E5AE65B61}"/>
              </a:ext>
            </a:extLst>
          </p:cNvPr>
          <p:cNvSpPr/>
          <p:nvPr/>
        </p:nvSpPr>
        <p:spPr>
          <a:xfrm>
            <a:off x="8306047" y="3951927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A3B7196F-3702-59C1-D3DD-168B4FE0DCA2}"/>
              </a:ext>
            </a:extLst>
          </p:cNvPr>
          <p:cNvSpPr/>
          <p:nvPr/>
        </p:nvSpPr>
        <p:spPr>
          <a:xfrm>
            <a:off x="3945561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20E0BB97-8A49-BF5F-8009-893FD9CB82F1}"/>
              </a:ext>
            </a:extLst>
          </p:cNvPr>
          <p:cNvSpPr/>
          <p:nvPr/>
        </p:nvSpPr>
        <p:spPr>
          <a:xfrm>
            <a:off x="4236260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02B0305A-204C-7D28-F003-E658B6FD9ACB}"/>
              </a:ext>
            </a:extLst>
          </p:cNvPr>
          <p:cNvSpPr/>
          <p:nvPr/>
        </p:nvSpPr>
        <p:spPr>
          <a:xfrm>
            <a:off x="4526959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5F390D90-9555-68AC-892D-F3C7C0C0F24C}"/>
              </a:ext>
            </a:extLst>
          </p:cNvPr>
          <p:cNvSpPr/>
          <p:nvPr/>
        </p:nvSpPr>
        <p:spPr>
          <a:xfrm>
            <a:off x="4817658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6C71C51-0D01-7391-AC47-A99765A6220E}"/>
              </a:ext>
            </a:extLst>
          </p:cNvPr>
          <p:cNvSpPr/>
          <p:nvPr/>
        </p:nvSpPr>
        <p:spPr>
          <a:xfrm>
            <a:off x="5108357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A5F624FB-FD1E-3F37-C6B0-46A7A3E02625}"/>
              </a:ext>
            </a:extLst>
          </p:cNvPr>
          <p:cNvSpPr/>
          <p:nvPr/>
        </p:nvSpPr>
        <p:spPr>
          <a:xfrm>
            <a:off x="5399056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08E80F98-1927-CDAE-A641-B8E7BDB696CF}"/>
              </a:ext>
            </a:extLst>
          </p:cNvPr>
          <p:cNvSpPr/>
          <p:nvPr/>
        </p:nvSpPr>
        <p:spPr>
          <a:xfrm>
            <a:off x="5689755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102AA1F6-55A4-2193-144E-CE7A86D41A9B}"/>
              </a:ext>
            </a:extLst>
          </p:cNvPr>
          <p:cNvSpPr/>
          <p:nvPr/>
        </p:nvSpPr>
        <p:spPr>
          <a:xfrm>
            <a:off x="5980454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AE581599-1C5C-2792-97A3-316B3FD9ACA0}"/>
              </a:ext>
            </a:extLst>
          </p:cNvPr>
          <p:cNvSpPr/>
          <p:nvPr/>
        </p:nvSpPr>
        <p:spPr>
          <a:xfrm>
            <a:off x="6271154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BB000F93-EB29-7DFA-4F84-74A8618F3FCB}"/>
              </a:ext>
            </a:extLst>
          </p:cNvPr>
          <p:cNvSpPr/>
          <p:nvPr/>
        </p:nvSpPr>
        <p:spPr>
          <a:xfrm>
            <a:off x="6561853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71F26B15-79D9-0E26-B412-DAF7ABC1A09C}"/>
              </a:ext>
            </a:extLst>
          </p:cNvPr>
          <p:cNvSpPr/>
          <p:nvPr/>
        </p:nvSpPr>
        <p:spPr>
          <a:xfrm>
            <a:off x="6852552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9F662F48-696F-FA45-66B9-2D9BE7DC3D2D}"/>
              </a:ext>
            </a:extLst>
          </p:cNvPr>
          <p:cNvSpPr/>
          <p:nvPr/>
        </p:nvSpPr>
        <p:spPr>
          <a:xfrm>
            <a:off x="7143251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2C1706E6-1723-5947-089B-7FDFBF9D8C0F}"/>
              </a:ext>
            </a:extLst>
          </p:cNvPr>
          <p:cNvSpPr/>
          <p:nvPr/>
        </p:nvSpPr>
        <p:spPr>
          <a:xfrm>
            <a:off x="7433950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D46BE6C9-5221-761C-3715-F7AC6702B8F4}"/>
              </a:ext>
            </a:extLst>
          </p:cNvPr>
          <p:cNvSpPr/>
          <p:nvPr/>
        </p:nvSpPr>
        <p:spPr>
          <a:xfrm>
            <a:off x="7724649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2266DC50-43B9-B8CA-443E-E3166A29175C}"/>
              </a:ext>
            </a:extLst>
          </p:cNvPr>
          <p:cNvSpPr/>
          <p:nvPr/>
        </p:nvSpPr>
        <p:spPr>
          <a:xfrm>
            <a:off x="8015348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6DA8742D-4747-246C-C628-D66FA0CF8A41}"/>
              </a:ext>
            </a:extLst>
          </p:cNvPr>
          <p:cNvSpPr/>
          <p:nvPr/>
        </p:nvSpPr>
        <p:spPr>
          <a:xfrm>
            <a:off x="8306047" y="4242626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83623661-B253-C164-4C35-26A3894076FD}"/>
              </a:ext>
            </a:extLst>
          </p:cNvPr>
          <p:cNvSpPr/>
          <p:nvPr/>
        </p:nvSpPr>
        <p:spPr>
          <a:xfrm>
            <a:off x="3945561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05D2E851-FF64-D1A7-D4A3-B0C60EA6C763}"/>
              </a:ext>
            </a:extLst>
          </p:cNvPr>
          <p:cNvSpPr/>
          <p:nvPr/>
        </p:nvSpPr>
        <p:spPr>
          <a:xfrm>
            <a:off x="4236260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E2748813-27AC-3EE3-A689-456F15E9E89B}"/>
              </a:ext>
            </a:extLst>
          </p:cNvPr>
          <p:cNvSpPr/>
          <p:nvPr/>
        </p:nvSpPr>
        <p:spPr>
          <a:xfrm>
            <a:off x="4526959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CFCDC537-DA4B-1F7A-4009-F446349A813F}"/>
              </a:ext>
            </a:extLst>
          </p:cNvPr>
          <p:cNvSpPr/>
          <p:nvPr/>
        </p:nvSpPr>
        <p:spPr>
          <a:xfrm>
            <a:off x="4817658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BE898B16-7E5F-ACA6-0743-538E89999F30}"/>
              </a:ext>
            </a:extLst>
          </p:cNvPr>
          <p:cNvSpPr/>
          <p:nvPr/>
        </p:nvSpPr>
        <p:spPr>
          <a:xfrm>
            <a:off x="5108357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91E24189-6F7B-AD13-927F-CEF23315FB84}"/>
              </a:ext>
            </a:extLst>
          </p:cNvPr>
          <p:cNvSpPr/>
          <p:nvPr/>
        </p:nvSpPr>
        <p:spPr>
          <a:xfrm>
            <a:off x="5399056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D86B363B-73C7-A99F-1925-DA750EEEEF78}"/>
              </a:ext>
            </a:extLst>
          </p:cNvPr>
          <p:cNvSpPr/>
          <p:nvPr/>
        </p:nvSpPr>
        <p:spPr>
          <a:xfrm>
            <a:off x="5689755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50828568-6119-D877-4D2F-D7404A0A8C2A}"/>
              </a:ext>
            </a:extLst>
          </p:cNvPr>
          <p:cNvSpPr/>
          <p:nvPr/>
        </p:nvSpPr>
        <p:spPr>
          <a:xfrm>
            <a:off x="5980454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9F6B6162-1FD1-EB20-D7EF-59A5068CDE1E}"/>
              </a:ext>
            </a:extLst>
          </p:cNvPr>
          <p:cNvSpPr/>
          <p:nvPr/>
        </p:nvSpPr>
        <p:spPr>
          <a:xfrm>
            <a:off x="6271154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8C16CD18-8403-F2A1-A1B0-4B7037C20D3B}"/>
              </a:ext>
            </a:extLst>
          </p:cNvPr>
          <p:cNvSpPr/>
          <p:nvPr/>
        </p:nvSpPr>
        <p:spPr>
          <a:xfrm>
            <a:off x="6561853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FBEE28D6-AE9E-3878-773C-ECB2D400AAEE}"/>
              </a:ext>
            </a:extLst>
          </p:cNvPr>
          <p:cNvSpPr/>
          <p:nvPr/>
        </p:nvSpPr>
        <p:spPr>
          <a:xfrm>
            <a:off x="6852552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C7C112C6-CBC7-8E61-46FD-811B1D028C83}"/>
              </a:ext>
            </a:extLst>
          </p:cNvPr>
          <p:cNvSpPr/>
          <p:nvPr/>
        </p:nvSpPr>
        <p:spPr>
          <a:xfrm>
            <a:off x="7143251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A9B4CF87-FE19-D3E8-AA09-C4BDFCDC1E38}"/>
              </a:ext>
            </a:extLst>
          </p:cNvPr>
          <p:cNvSpPr/>
          <p:nvPr/>
        </p:nvSpPr>
        <p:spPr>
          <a:xfrm>
            <a:off x="7433950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499C48C9-139A-2B10-E004-DA42B78B2D9F}"/>
              </a:ext>
            </a:extLst>
          </p:cNvPr>
          <p:cNvSpPr/>
          <p:nvPr/>
        </p:nvSpPr>
        <p:spPr>
          <a:xfrm>
            <a:off x="7724649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0BBF5F4E-9E5A-8AA0-00D9-3FC0245CB8B7}"/>
              </a:ext>
            </a:extLst>
          </p:cNvPr>
          <p:cNvSpPr/>
          <p:nvPr/>
        </p:nvSpPr>
        <p:spPr>
          <a:xfrm>
            <a:off x="8015348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40D34321-C831-E8F4-A5FE-6984D6B80D6F}"/>
              </a:ext>
            </a:extLst>
          </p:cNvPr>
          <p:cNvSpPr/>
          <p:nvPr/>
        </p:nvSpPr>
        <p:spPr>
          <a:xfrm>
            <a:off x="8306047" y="4533325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11DDC861-9297-B869-4605-01958D91F1D3}"/>
              </a:ext>
            </a:extLst>
          </p:cNvPr>
          <p:cNvSpPr/>
          <p:nvPr/>
        </p:nvSpPr>
        <p:spPr>
          <a:xfrm>
            <a:off x="3945561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49833DF9-20C6-FF5D-F5F4-87163A147C7F}"/>
              </a:ext>
            </a:extLst>
          </p:cNvPr>
          <p:cNvSpPr/>
          <p:nvPr/>
        </p:nvSpPr>
        <p:spPr>
          <a:xfrm>
            <a:off x="4236260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53B9DECA-EFF0-109F-6606-A7CE8F314D95}"/>
              </a:ext>
            </a:extLst>
          </p:cNvPr>
          <p:cNvSpPr/>
          <p:nvPr/>
        </p:nvSpPr>
        <p:spPr>
          <a:xfrm>
            <a:off x="4526959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E0126726-C3BC-8C42-A1B9-3A2AA4E659B5}"/>
              </a:ext>
            </a:extLst>
          </p:cNvPr>
          <p:cNvSpPr/>
          <p:nvPr/>
        </p:nvSpPr>
        <p:spPr>
          <a:xfrm>
            <a:off x="4817658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8A07FB30-EF1E-320D-2F82-C2F7634B8E74}"/>
              </a:ext>
            </a:extLst>
          </p:cNvPr>
          <p:cNvSpPr/>
          <p:nvPr/>
        </p:nvSpPr>
        <p:spPr>
          <a:xfrm>
            <a:off x="5108357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4CA7A225-6804-83F5-7A40-FB66EDCE37A5}"/>
              </a:ext>
            </a:extLst>
          </p:cNvPr>
          <p:cNvSpPr/>
          <p:nvPr/>
        </p:nvSpPr>
        <p:spPr>
          <a:xfrm>
            <a:off x="5399056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570EA107-341B-8173-9145-8C42FDEBA69E}"/>
              </a:ext>
            </a:extLst>
          </p:cNvPr>
          <p:cNvSpPr/>
          <p:nvPr/>
        </p:nvSpPr>
        <p:spPr>
          <a:xfrm>
            <a:off x="5689755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142A1A0A-E1F3-0152-45B5-AFB08D265EB5}"/>
              </a:ext>
            </a:extLst>
          </p:cNvPr>
          <p:cNvSpPr/>
          <p:nvPr/>
        </p:nvSpPr>
        <p:spPr>
          <a:xfrm>
            <a:off x="5980454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327730CD-7CDA-5A00-7D50-8F2E12A13190}"/>
              </a:ext>
            </a:extLst>
          </p:cNvPr>
          <p:cNvSpPr/>
          <p:nvPr/>
        </p:nvSpPr>
        <p:spPr>
          <a:xfrm>
            <a:off x="6271154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D72BBC33-CE4C-281F-4E8B-1546AC0113FE}"/>
              </a:ext>
            </a:extLst>
          </p:cNvPr>
          <p:cNvSpPr/>
          <p:nvPr/>
        </p:nvSpPr>
        <p:spPr>
          <a:xfrm>
            <a:off x="6561853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677349B1-2E27-D49E-A8BF-5832F9FFFE7D}"/>
              </a:ext>
            </a:extLst>
          </p:cNvPr>
          <p:cNvSpPr/>
          <p:nvPr/>
        </p:nvSpPr>
        <p:spPr>
          <a:xfrm>
            <a:off x="6852552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973AA95E-2D81-FDC4-23FE-93E8F146A451}"/>
              </a:ext>
            </a:extLst>
          </p:cNvPr>
          <p:cNvSpPr/>
          <p:nvPr/>
        </p:nvSpPr>
        <p:spPr>
          <a:xfrm>
            <a:off x="7143251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5A35F802-2D6E-9DAE-92F3-53D3DAFA63FE}"/>
              </a:ext>
            </a:extLst>
          </p:cNvPr>
          <p:cNvSpPr/>
          <p:nvPr/>
        </p:nvSpPr>
        <p:spPr>
          <a:xfrm>
            <a:off x="7433950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C4A8E974-ED8D-8F86-69EA-8D760E8310A7}"/>
              </a:ext>
            </a:extLst>
          </p:cNvPr>
          <p:cNvSpPr/>
          <p:nvPr/>
        </p:nvSpPr>
        <p:spPr>
          <a:xfrm>
            <a:off x="7724649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7BD510F2-AAD5-3237-80D2-3AF8218CCB4E}"/>
              </a:ext>
            </a:extLst>
          </p:cNvPr>
          <p:cNvSpPr/>
          <p:nvPr/>
        </p:nvSpPr>
        <p:spPr>
          <a:xfrm>
            <a:off x="8015348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4FB1F8BB-FB8A-9893-A635-2820246E266E}"/>
              </a:ext>
            </a:extLst>
          </p:cNvPr>
          <p:cNvSpPr/>
          <p:nvPr/>
        </p:nvSpPr>
        <p:spPr>
          <a:xfrm>
            <a:off x="8306047" y="4824024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E7EB49DE-2EF2-A067-9959-7FA388BC97D5}"/>
              </a:ext>
            </a:extLst>
          </p:cNvPr>
          <p:cNvSpPr/>
          <p:nvPr/>
        </p:nvSpPr>
        <p:spPr>
          <a:xfrm>
            <a:off x="3945561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A7AF9A13-053D-CD7F-C9A2-3B9E0647275A}"/>
              </a:ext>
            </a:extLst>
          </p:cNvPr>
          <p:cNvSpPr/>
          <p:nvPr/>
        </p:nvSpPr>
        <p:spPr>
          <a:xfrm>
            <a:off x="4236260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74C74813-8370-C413-9166-C1B39A7D9CC7}"/>
              </a:ext>
            </a:extLst>
          </p:cNvPr>
          <p:cNvSpPr/>
          <p:nvPr/>
        </p:nvSpPr>
        <p:spPr>
          <a:xfrm>
            <a:off x="4526959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CBCF8C57-4B9C-D56F-8463-E19903AA60D0}"/>
              </a:ext>
            </a:extLst>
          </p:cNvPr>
          <p:cNvSpPr/>
          <p:nvPr/>
        </p:nvSpPr>
        <p:spPr>
          <a:xfrm>
            <a:off x="4817658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AD0E05B0-F20E-FAB5-D5EA-F371B343DFF9}"/>
              </a:ext>
            </a:extLst>
          </p:cNvPr>
          <p:cNvSpPr/>
          <p:nvPr/>
        </p:nvSpPr>
        <p:spPr>
          <a:xfrm>
            <a:off x="5108357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4D69FFA3-3C51-6470-0A62-B615DE0B2BF2}"/>
              </a:ext>
            </a:extLst>
          </p:cNvPr>
          <p:cNvSpPr/>
          <p:nvPr/>
        </p:nvSpPr>
        <p:spPr>
          <a:xfrm>
            <a:off x="5399056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0E38EFF9-FF9A-CFAA-FF09-D36F1DB591E0}"/>
              </a:ext>
            </a:extLst>
          </p:cNvPr>
          <p:cNvSpPr/>
          <p:nvPr/>
        </p:nvSpPr>
        <p:spPr>
          <a:xfrm>
            <a:off x="5689755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1C147F03-DFDD-EC73-781A-1CF9D4759E31}"/>
              </a:ext>
            </a:extLst>
          </p:cNvPr>
          <p:cNvSpPr/>
          <p:nvPr/>
        </p:nvSpPr>
        <p:spPr>
          <a:xfrm>
            <a:off x="5980454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2BE856C4-76AC-2070-8ABF-CA25C3F9872D}"/>
              </a:ext>
            </a:extLst>
          </p:cNvPr>
          <p:cNvSpPr/>
          <p:nvPr/>
        </p:nvSpPr>
        <p:spPr>
          <a:xfrm>
            <a:off x="6271154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18B6E773-A516-1F8C-3560-7CDD599253B6}"/>
              </a:ext>
            </a:extLst>
          </p:cNvPr>
          <p:cNvSpPr/>
          <p:nvPr/>
        </p:nvSpPr>
        <p:spPr>
          <a:xfrm>
            <a:off x="6561853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4CD8B78D-B41A-ED5A-9C6B-0422D75A2C8A}"/>
              </a:ext>
            </a:extLst>
          </p:cNvPr>
          <p:cNvSpPr/>
          <p:nvPr/>
        </p:nvSpPr>
        <p:spPr>
          <a:xfrm>
            <a:off x="6852552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92C8C024-FCD7-E966-ECA2-EC8C7F17ED5B}"/>
              </a:ext>
            </a:extLst>
          </p:cNvPr>
          <p:cNvSpPr/>
          <p:nvPr/>
        </p:nvSpPr>
        <p:spPr>
          <a:xfrm>
            <a:off x="7143251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C04C1D24-9182-C7B4-2407-60F0B74FDFF1}"/>
              </a:ext>
            </a:extLst>
          </p:cNvPr>
          <p:cNvSpPr/>
          <p:nvPr/>
        </p:nvSpPr>
        <p:spPr>
          <a:xfrm>
            <a:off x="7433950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150D9283-585E-C7ED-A51B-8A3451C59326}"/>
              </a:ext>
            </a:extLst>
          </p:cNvPr>
          <p:cNvSpPr/>
          <p:nvPr/>
        </p:nvSpPr>
        <p:spPr>
          <a:xfrm>
            <a:off x="7724649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8827356A-1E68-A2F5-4C88-A41F4CA824CE}"/>
              </a:ext>
            </a:extLst>
          </p:cNvPr>
          <p:cNvSpPr/>
          <p:nvPr/>
        </p:nvSpPr>
        <p:spPr>
          <a:xfrm>
            <a:off x="8015348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2914868D-00ED-A2CC-4DF4-D61DA381FA5E}"/>
              </a:ext>
            </a:extLst>
          </p:cNvPr>
          <p:cNvSpPr/>
          <p:nvPr/>
        </p:nvSpPr>
        <p:spPr>
          <a:xfrm>
            <a:off x="8306047" y="5114723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D8DED830-66FF-C449-0B7B-4A0FE8348971}"/>
              </a:ext>
            </a:extLst>
          </p:cNvPr>
          <p:cNvSpPr/>
          <p:nvPr/>
        </p:nvSpPr>
        <p:spPr>
          <a:xfrm>
            <a:off x="3945561" y="5405422"/>
            <a:ext cx="290699" cy="290699"/>
          </a:xfrm>
          <a:prstGeom prst="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8371C3CC-991B-8FDE-042B-5A5E8AB79AA0}"/>
              </a:ext>
            </a:extLst>
          </p:cNvPr>
          <p:cNvSpPr/>
          <p:nvPr/>
        </p:nvSpPr>
        <p:spPr>
          <a:xfrm>
            <a:off x="4236260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A4946C9B-F836-B9F0-B474-44E2F465E463}"/>
              </a:ext>
            </a:extLst>
          </p:cNvPr>
          <p:cNvSpPr/>
          <p:nvPr/>
        </p:nvSpPr>
        <p:spPr>
          <a:xfrm>
            <a:off x="4526959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D0F13EBD-A8E3-2BCE-533C-B33B06FA2A0E}"/>
              </a:ext>
            </a:extLst>
          </p:cNvPr>
          <p:cNvSpPr/>
          <p:nvPr/>
        </p:nvSpPr>
        <p:spPr>
          <a:xfrm>
            <a:off x="4817658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E60DE6BF-444C-CAA7-E60C-08E5C778A84B}"/>
              </a:ext>
            </a:extLst>
          </p:cNvPr>
          <p:cNvSpPr/>
          <p:nvPr/>
        </p:nvSpPr>
        <p:spPr>
          <a:xfrm>
            <a:off x="5108357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7536C870-37AC-4EC4-31A5-99FF7D282CFE}"/>
              </a:ext>
            </a:extLst>
          </p:cNvPr>
          <p:cNvSpPr/>
          <p:nvPr/>
        </p:nvSpPr>
        <p:spPr>
          <a:xfrm>
            <a:off x="5399056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B0986ACF-66DE-3A9F-99C4-55CBFF07AEC8}"/>
              </a:ext>
            </a:extLst>
          </p:cNvPr>
          <p:cNvSpPr/>
          <p:nvPr/>
        </p:nvSpPr>
        <p:spPr>
          <a:xfrm>
            <a:off x="5689755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2CA1F6F2-196A-A6E2-ABDB-B0F3A7A6D1BE}"/>
              </a:ext>
            </a:extLst>
          </p:cNvPr>
          <p:cNvSpPr/>
          <p:nvPr/>
        </p:nvSpPr>
        <p:spPr>
          <a:xfrm>
            <a:off x="5980454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13B432BD-88A1-587D-7BB4-4ACF7F46A6F9}"/>
              </a:ext>
            </a:extLst>
          </p:cNvPr>
          <p:cNvSpPr/>
          <p:nvPr/>
        </p:nvSpPr>
        <p:spPr>
          <a:xfrm>
            <a:off x="6271154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EDA0B015-D320-95E6-72A5-B76D6ADDDFA4}"/>
              </a:ext>
            </a:extLst>
          </p:cNvPr>
          <p:cNvSpPr/>
          <p:nvPr/>
        </p:nvSpPr>
        <p:spPr>
          <a:xfrm>
            <a:off x="6561853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3924CA66-E01A-A0C6-E67E-FB5E232472B0}"/>
              </a:ext>
            </a:extLst>
          </p:cNvPr>
          <p:cNvSpPr/>
          <p:nvPr/>
        </p:nvSpPr>
        <p:spPr>
          <a:xfrm>
            <a:off x="6852552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ctangle 241">
            <a:extLst>
              <a:ext uri="{FF2B5EF4-FFF2-40B4-BE49-F238E27FC236}">
                <a16:creationId xmlns:a16="http://schemas.microsoft.com/office/drawing/2014/main" id="{668820B3-2F6B-D7B0-CAB3-305A7BD00191}"/>
              </a:ext>
            </a:extLst>
          </p:cNvPr>
          <p:cNvSpPr/>
          <p:nvPr/>
        </p:nvSpPr>
        <p:spPr>
          <a:xfrm>
            <a:off x="7143251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 242">
            <a:extLst>
              <a:ext uri="{FF2B5EF4-FFF2-40B4-BE49-F238E27FC236}">
                <a16:creationId xmlns:a16="http://schemas.microsoft.com/office/drawing/2014/main" id="{B954BF49-A490-4245-D6C8-64EB114AB11B}"/>
              </a:ext>
            </a:extLst>
          </p:cNvPr>
          <p:cNvSpPr/>
          <p:nvPr/>
        </p:nvSpPr>
        <p:spPr>
          <a:xfrm>
            <a:off x="7433950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ectangle 243">
            <a:extLst>
              <a:ext uri="{FF2B5EF4-FFF2-40B4-BE49-F238E27FC236}">
                <a16:creationId xmlns:a16="http://schemas.microsoft.com/office/drawing/2014/main" id="{61CB97CA-CBE1-FA17-154F-667B247A11D3}"/>
              </a:ext>
            </a:extLst>
          </p:cNvPr>
          <p:cNvSpPr/>
          <p:nvPr/>
        </p:nvSpPr>
        <p:spPr>
          <a:xfrm>
            <a:off x="7724649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>
            <a:extLst>
              <a:ext uri="{FF2B5EF4-FFF2-40B4-BE49-F238E27FC236}">
                <a16:creationId xmlns:a16="http://schemas.microsoft.com/office/drawing/2014/main" id="{BA74B59C-8CE7-A36D-21D4-9C984C175C12}"/>
              </a:ext>
            </a:extLst>
          </p:cNvPr>
          <p:cNvSpPr/>
          <p:nvPr/>
        </p:nvSpPr>
        <p:spPr>
          <a:xfrm>
            <a:off x="8015348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E0DD3A52-27D7-3A1D-F5DF-9A69B5B3DA41}"/>
              </a:ext>
            </a:extLst>
          </p:cNvPr>
          <p:cNvSpPr/>
          <p:nvPr/>
        </p:nvSpPr>
        <p:spPr>
          <a:xfrm>
            <a:off x="8306047" y="5405422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99B6C79B-B9C6-1493-231D-5CEC06D48C50}"/>
              </a:ext>
            </a:extLst>
          </p:cNvPr>
          <p:cNvSpPr/>
          <p:nvPr/>
        </p:nvSpPr>
        <p:spPr>
          <a:xfrm>
            <a:off x="3945561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>
            <a:extLst>
              <a:ext uri="{FF2B5EF4-FFF2-40B4-BE49-F238E27FC236}">
                <a16:creationId xmlns:a16="http://schemas.microsoft.com/office/drawing/2014/main" id="{CD0F96F0-B48F-1B2C-0B2E-93A635D332A0}"/>
              </a:ext>
            </a:extLst>
          </p:cNvPr>
          <p:cNvSpPr/>
          <p:nvPr/>
        </p:nvSpPr>
        <p:spPr>
          <a:xfrm>
            <a:off x="4236260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>
            <a:extLst>
              <a:ext uri="{FF2B5EF4-FFF2-40B4-BE49-F238E27FC236}">
                <a16:creationId xmlns:a16="http://schemas.microsoft.com/office/drawing/2014/main" id="{3FB7ECF4-A6C3-65D8-A381-C72DF6997FB0}"/>
              </a:ext>
            </a:extLst>
          </p:cNvPr>
          <p:cNvSpPr/>
          <p:nvPr/>
        </p:nvSpPr>
        <p:spPr>
          <a:xfrm>
            <a:off x="4526959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Rectangle 249">
            <a:extLst>
              <a:ext uri="{FF2B5EF4-FFF2-40B4-BE49-F238E27FC236}">
                <a16:creationId xmlns:a16="http://schemas.microsoft.com/office/drawing/2014/main" id="{95428267-9181-253C-EF70-4D0C20123BA2}"/>
              </a:ext>
            </a:extLst>
          </p:cNvPr>
          <p:cNvSpPr/>
          <p:nvPr/>
        </p:nvSpPr>
        <p:spPr>
          <a:xfrm>
            <a:off x="4817658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74B8198B-F493-8100-761B-6814A87A5BE0}"/>
              </a:ext>
            </a:extLst>
          </p:cNvPr>
          <p:cNvSpPr/>
          <p:nvPr/>
        </p:nvSpPr>
        <p:spPr>
          <a:xfrm>
            <a:off x="5108357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6BFF4411-F59C-DF89-858C-82EE1027795A}"/>
              </a:ext>
            </a:extLst>
          </p:cNvPr>
          <p:cNvSpPr/>
          <p:nvPr/>
        </p:nvSpPr>
        <p:spPr>
          <a:xfrm>
            <a:off x="5399056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>
            <a:extLst>
              <a:ext uri="{FF2B5EF4-FFF2-40B4-BE49-F238E27FC236}">
                <a16:creationId xmlns:a16="http://schemas.microsoft.com/office/drawing/2014/main" id="{218E75F3-B288-B52F-F4D9-3CA8648CEEBE}"/>
              </a:ext>
            </a:extLst>
          </p:cNvPr>
          <p:cNvSpPr/>
          <p:nvPr/>
        </p:nvSpPr>
        <p:spPr>
          <a:xfrm>
            <a:off x="5689755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ED2A0066-0195-D5DC-45B6-DF265F1A1533}"/>
              </a:ext>
            </a:extLst>
          </p:cNvPr>
          <p:cNvSpPr/>
          <p:nvPr/>
        </p:nvSpPr>
        <p:spPr>
          <a:xfrm>
            <a:off x="5980454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 254">
            <a:extLst>
              <a:ext uri="{FF2B5EF4-FFF2-40B4-BE49-F238E27FC236}">
                <a16:creationId xmlns:a16="http://schemas.microsoft.com/office/drawing/2014/main" id="{AB4125DD-0F42-0070-F741-906C625A15A6}"/>
              </a:ext>
            </a:extLst>
          </p:cNvPr>
          <p:cNvSpPr/>
          <p:nvPr/>
        </p:nvSpPr>
        <p:spPr>
          <a:xfrm>
            <a:off x="6271154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D2E40E6D-B10D-1223-EFFE-C7B6EE589771}"/>
              </a:ext>
            </a:extLst>
          </p:cNvPr>
          <p:cNvSpPr/>
          <p:nvPr/>
        </p:nvSpPr>
        <p:spPr>
          <a:xfrm>
            <a:off x="6561853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693CDB04-4C3E-3C88-6FD1-33D6A41831B4}"/>
              </a:ext>
            </a:extLst>
          </p:cNvPr>
          <p:cNvSpPr/>
          <p:nvPr/>
        </p:nvSpPr>
        <p:spPr>
          <a:xfrm>
            <a:off x="6852552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16EF0C26-81A3-163F-82E5-09C888B8D247}"/>
              </a:ext>
            </a:extLst>
          </p:cNvPr>
          <p:cNvSpPr/>
          <p:nvPr/>
        </p:nvSpPr>
        <p:spPr>
          <a:xfrm>
            <a:off x="7143251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F492DC1F-99E1-EFF1-BBCF-DB01690A321F}"/>
              </a:ext>
            </a:extLst>
          </p:cNvPr>
          <p:cNvSpPr/>
          <p:nvPr/>
        </p:nvSpPr>
        <p:spPr>
          <a:xfrm>
            <a:off x="7433950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Rectangle 259">
            <a:extLst>
              <a:ext uri="{FF2B5EF4-FFF2-40B4-BE49-F238E27FC236}">
                <a16:creationId xmlns:a16="http://schemas.microsoft.com/office/drawing/2014/main" id="{9596CF0E-0C8A-E1EF-A92E-8D2BA5C43032}"/>
              </a:ext>
            </a:extLst>
          </p:cNvPr>
          <p:cNvSpPr/>
          <p:nvPr/>
        </p:nvSpPr>
        <p:spPr>
          <a:xfrm>
            <a:off x="7724649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4EED6C1E-F1CC-F778-2AC9-94B1C85ACEEB}"/>
              </a:ext>
            </a:extLst>
          </p:cNvPr>
          <p:cNvSpPr/>
          <p:nvPr/>
        </p:nvSpPr>
        <p:spPr>
          <a:xfrm>
            <a:off x="8015348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84FCE83A-5165-6BAE-0A43-5B337538B280}"/>
              </a:ext>
            </a:extLst>
          </p:cNvPr>
          <p:cNvSpPr/>
          <p:nvPr/>
        </p:nvSpPr>
        <p:spPr>
          <a:xfrm>
            <a:off x="8306047" y="5696121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FCDE2848-2263-E4A3-BD9E-C3F382302E1E}"/>
              </a:ext>
            </a:extLst>
          </p:cNvPr>
          <p:cNvSpPr/>
          <p:nvPr/>
        </p:nvSpPr>
        <p:spPr>
          <a:xfrm>
            <a:off x="3945561" y="598682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0A2A4F85-5862-F722-CCA4-43D34E3EE348}"/>
              </a:ext>
            </a:extLst>
          </p:cNvPr>
          <p:cNvSpPr/>
          <p:nvPr/>
        </p:nvSpPr>
        <p:spPr>
          <a:xfrm>
            <a:off x="4236260" y="598682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>
            <a:extLst>
              <a:ext uri="{FF2B5EF4-FFF2-40B4-BE49-F238E27FC236}">
                <a16:creationId xmlns:a16="http://schemas.microsoft.com/office/drawing/2014/main" id="{8A1489D7-B4B6-8837-5E70-A9717B3C83CB}"/>
              </a:ext>
            </a:extLst>
          </p:cNvPr>
          <p:cNvSpPr/>
          <p:nvPr/>
        </p:nvSpPr>
        <p:spPr>
          <a:xfrm>
            <a:off x="4526959" y="598682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DC438855-B107-C610-20BF-63B75D22D569}"/>
              </a:ext>
            </a:extLst>
          </p:cNvPr>
          <p:cNvSpPr/>
          <p:nvPr/>
        </p:nvSpPr>
        <p:spPr>
          <a:xfrm>
            <a:off x="4817658" y="598682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31D3E37B-105B-564A-BD01-B8DC97299134}"/>
              </a:ext>
            </a:extLst>
          </p:cNvPr>
          <p:cNvSpPr/>
          <p:nvPr/>
        </p:nvSpPr>
        <p:spPr>
          <a:xfrm>
            <a:off x="5108357" y="598682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>
            <a:extLst>
              <a:ext uri="{FF2B5EF4-FFF2-40B4-BE49-F238E27FC236}">
                <a16:creationId xmlns:a16="http://schemas.microsoft.com/office/drawing/2014/main" id="{C5589987-2C73-4D2D-1F70-88A67E2037BC}"/>
              </a:ext>
            </a:extLst>
          </p:cNvPr>
          <p:cNvSpPr/>
          <p:nvPr/>
        </p:nvSpPr>
        <p:spPr>
          <a:xfrm>
            <a:off x="5399056" y="598682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E91351C6-F741-480F-4FC3-967CDE953BC3}"/>
              </a:ext>
            </a:extLst>
          </p:cNvPr>
          <p:cNvSpPr/>
          <p:nvPr/>
        </p:nvSpPr>
        <p:spPr>
          <a:xfrm>
            <a:off x="5689755" y="598682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>
            <a:extLst>
              <a:ext uri="{FF2B5EF4-FFF2-40B4-BE49-F238E27FC236}">
                <a16:creationId xmlns:a16="http://schemas.microsoft.com/office/drawing/2014/main" id="{AA015AB1-F552-EC36-BDC0-579317478DA0}"/>
              </a:ext>
            </a:extLst>
          </p:cNvPr>
          <p:cNvSpPr/>
          <p:nvPr/>
        </p:nvSpPr>
        <p:spPr>
          <a:xfrm>
            <a:off x="5980454" y="5986820"/>
            <a:ext cx="290699" cy="2906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783376F5-859E-8975-C668-2E9F4DBCF87D}"/>
              </a:ext>
            </a:extLst>
          </p:cNvPr>
          <p:cNvSpPr txBox="1"/>
          <p:nvPr/>
        </p:nvSpPr>
        <p:spPr>
          <a:xfrm>
            <a:off x="5061837" y="822411"/>
            <a:ext cx="2833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Raspberry Pi Pico 264K RAM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F2390B-5B46-5373-3613-DB8271AE7091}"/>
              </a:ext>
            </a:extLst>
          </p:cNvPr>
          <p:cNvSpPr txBox="1"/>
          <p:nvPr/>
        </p:nvSpPr>
        <p:spPr>
          <a:xfrm>
            <a:off x="2268007" y="1561401"/>
            <a:ext cx="1215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Python</a:t>
            </a:r>
          </a:p>
          <a:p>
            <a:pPr algn="ctr"/>
            <a:r>
              <a:rPr lang="en-US" dirty="0"/>
              <a:t>Interpreter</a:t>
            </a:r>
          </a:p>
          <a:p>
            <a:pPr algn="ctr"/>
            <a:r>
              <a:rPr lang="en-US" dirty="0"/>
              <a:t>16K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AF3473-3CF1-58D3-FF7B-081AE7ED2132}"/>
              </a:ext>
            </a:extLst>
          </p:cNvPr>
          <p:cNvSpPr txBox="1"/>
          <p:nvPr/>
        </p:nvSpPr>
        <p:spPr>
          <a:xfrm>
            <a:off x="1038127" y="4148532"/>
            <a:ext cx="2759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240x240 16-bit framebuffer</a:t>
            </a:r>
          </a:p>
          <a:p>
            <a:r>
              <a:rPr lang="en-US" dirty="0"/>
              <a:t>for Smartwatch</a:t>
            </a:r>
          </a:p>
          <a:p>
            <a:r>
              <a:rPr lang="en-US" dirty="0"/>
              <a:t>112.5K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3B8EA-AAE6-87E0-C3E6-9D1055F17C65}"/>
              </a:ext>
            </a:extLst>
          </p:cNvPr>
          <p:cNvSpPr txBox="1"/>
          <p:nvPr/>
        </p:nvSpPr>
        <p:spPr>
          <a:xfrm>
            <a:off x="8822827" y="1407404"/>
            <a:ext cx="2202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128x64 Monochrome</a:t>
            </a:r>
          </a:p>
          <a:p>
            <a:pPr algn="ctr"/>
            <a:r>
              <a:rPr lang="en-US" dirty="0"/>
              <a:t>Framebuffer 1K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98551D9B-792B-D034-A555-5033A19A2337}"/>
              </a:ext>
            </a:extLst>
          </p:cNvPr>
          <p:cNvSpPr txBox="1"/>
          <p:nvPr/>
        </p:nvSpPr>
        <p:spPr>
          <a:xfrm>
            <a:off x="8887445" y="2498431"/>
            <a:ext cx="1993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256-character 8x12</a:t>
            </a:r>
          </a:p>
          <a:p>
            <a:r>
              <a:rPr lang="en-US" dirty="0">
                <a:solidFill>
                  <a:srgbClr val="374151"/>
                </a:solidFill>
                <a:latin typeface="Söhne"/>
              </a:rPr>
              <a:t>Font library = 3K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7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D3245-8249-B92E-8D9E-418D0DE79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 Speed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C7A19-F788-E84E-28CB-BD1529500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27963"/>
            <a:ext cx="10515600" cy="6489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54DA20-0539-7428-41E6-27463DFC786A}"/>
              </a:ext>
            </a:extLst>
          </p:cNvPr>
          <p:cNvSpPr/>
          <p:nvPr/>
        </p:nvSpPr>
        <p:spPr>
          <a:xfrm>
            <a:off x="22777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812DC3D-E979-99AE-E857-C5D51EBBECDE}"/>
              </a:ext>
            </a:extLst>
          </p:cNvPr>
          <p:cNvSpPr/>
          <p:nvPr/>
        </p:nvSpPr>
        <p:spPr>
          <a:xfrm>
            <a:off x="36493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6D7BC4F-7950-0533-8E4C-3E380D1145C8}"/>
              </a:ext>
            </a:extLst>
          </p:cNvPr>
          <p:cNvSpPr/>
          <p:nvPr/>
        </p:nvSpPr>
        <p:spPr>
          <a:xfrm>
            <a:off x="50209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E9D1D38-01FF-3E12-C5AC-758A58689518}"/>
              </a:ext>
            </a:extLst>
          </p:cNvPr>
          <p:cNvSpPr/>
          <p:nvPr/>
        </p:nvSpPr>
        <p:spPr>
          <a:xfrm>
            <a:off x="63925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59DF4E8-F1DF-A248-2875-DFCA57AFE61B}"/>
              </a:ext>
            </a:extLst>
          </p:cNvPr>
          <p:cNvSpPr/>
          <p:nvPr/>
        </p:nvSpPr>
        <p:spPr>
          <a:xfrm>
            <a:off x="77641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DABC66C-75EE-D60B-0840-338B8F95A7A5}"/>
              </a:ext>
            </a:extLst>
          </p:cNvPr>
          <p:cNvSpPr/>
          <p:nvPr/>
        </p:nvSpPr>
        <p:spPr>
          <a:xfrm>
            <a:off x="91357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91233D8-3020-9674-C234-9BD6E4475E65}"/>
              </a:ext>
            </a:extLst>
          </p:cNvPr>
          <p:cNvSpPr/>
          <p:nvPr/>
        </p:nvSpPr>
        <p:spPr>
          <a:xfrm>
            <a:off x="105073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4A69AB0-2FFF-2C1C-5968-548E61726AB2}"/>
              </a:ext>
            </a:extLst>
          </p:cNvPr>
          <p:cNvSpPr/>
          <p:nvPr/>
        </p:nvSpPr>
        <p:spPr>
          <a:xfrm>
            <a:off x="118789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6215F8F-4C16-E3B7-D417-FD40DECF2A39}"/>
              </a:ext>
            </a:extLst>
          </p:cNvPr>
          <p:cNvSpPr/>
          <p:nvPr/>
        </p:nvSpPr>
        <p:spPr>
          <a:xfrm>
            <a:off x="132505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1EA5459-4C76-CECA-8FD1-60244B4C177D}"/>
              </a:ext>
            </a:extLst>
          </p:cNvPr>
          <p:cNvSpPr/>
          <p:nvPr/>
        </p:nvSpPr>
        <p:spPr>
          <a:xfrm>
            <a:off x="146221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14A6CD-52FF-878E-4DB2-2CAA2D0A304D}"/>
              </a:ext>
            </a:extLst>
          </p:cNvPr>
          <p:cNvSpPr/>
          <p:nvPr/>
        </p:nvSpPr>
        <p:spPr>
          <a:xfrm>
            <a:off x="159937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A2B3F13-8973-18F8-E8DC-5B542EB3FF0F}"/>
              </a:ext>
            </a:extLst>
          </p:cNvPr>
          <p:cNvSpPr/>
          <p:nvPr/>
        </p:nvSpPr>
        <p:spPr>
          <a:xfrm>
            <a:off x="173653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8592CEF-A518-F065-D9FB-EFFB6F7A0920}"/>
              </a:ext>
            </a:extLst>
          </p:cNvPr>
          <p:cNvSpPr/>
          <p:nvPr/>
        </p:nvSpPr>
        <p:spPr>
          <a:xfrm>
            <a:off x="187369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92BE8D2-7CCB-B07B-8CF0-6DA1B02353CB}"/>
              </a:ext>
            </a:extLst>
          </p:cNvPr>
          <p:cNvSpPr/>
          <p:nvPr/>
        </p:nvSpPr>
        <p:spPr>
          <a:xfrm>
            <a:off x="201085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6DD7311-000F-36DA-2328-53FF9C113352}"/>
              </a:ext>
            </a:extLst>
          </p:cNvPr>
          <p:cNvSpPr/>
          <p:nvPr/>
        </p:nvSpPr>
        <p:spPr>
          <a:xfrm>
            <a:off x="214801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CEA43E6-84CF-1F41-3A47-30A816FEC797}"/>
              </a:ext>
            </a:extLst>
          </p:cNvPr>
          <p:cNvSpPr/>
          <p:nvPr/>
        </p:nvSpPr>
        <p:spPr>
          <a:xfrm>
            <a:off x="2285177" y="2410977"/>
            <a:ext cx="137160" cy="13716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FAAC3B9-372B-460A-EE20-16EF4E76530E}"/>
              </a:ext>
            </a:extLst>
          </p:cNvPr>
          <p:cNvSpPr txBox="1"/>
          <p:nvPr/>
        </p:nvSpPr>
        <p:spPr>
          <a:xfrm>
            <a:off x="311027" y="1976543"/>
            <a:ext cx="1770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Arduino: 16 MHz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137327C-8510-BF27-E1C4-C7BC304CAE18}"/>
              </a:ext>
            </a:extLst>
          </p:cNvPr>
          <p:cNvGrpSpPr/>
          <p:nvPr/>
        </p:nvGrpSpPr>
        <p:grpSpPr>
          <a:xfrm>
            <a:off x="173867" y="3318342"/>
            <a:ext cx="2194560" cy="137160"/>
            <a:chOff x="1241455" y="2588335"/>
            <a:chExt cx="2194560" cy="13716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1BF34C3-1AD5-B381-1819-ECBCA00770AF}"/>
                </a:ext>
              </a:extLst>
            </p:cNvPr>
            <p:cNvSpPr/>
            <p:nvPr/>
          </p:nvSpPr>
          <p:spPr>
            <a:xfrm>
              <a:off x="12414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57842CF-D803-B7B1-F639-345353142372}"/>
                </a:ext>
              </a:extLst>
            </p:cNvPr>
            <p:cNvSpPr/>
            <p:nvPr/>
          </p:nvSpPr>
          <p:spPr>
            <a:xfrm>
              <a:off x="13786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017A36C-8BC1-23BD-2370-37C3B118196F}"/>
                </a:ext>
              </a:extLst>
            </p:cNvPr>
            <p:cNvSpPr/>
            <p:nvPr/>
          </p:nvSpPr>
          <p:spPr>
            <a:xfrm>
              <a:off x="15157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BBA28BDE-3721-0208-75EC-BA0447623821}"/>
                </a:ext>
              </a:extLst>
            </p:cNvPr>
            <p:cNvSpPr/>
            <p:nvPr/>
          </p:nvSpPr>
          <p:spPr>
            <a:xfrm>
              <a:off x="16529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B5D20B6-DBAB-B2D9-75F5-AC540E47FA68}"/>
                </a:ext>
              </a:extLst>
            </p:cNvPr>
            <p:cNvSpPr/>
            <p:nvPr/>
          </p:nvSpPr>
          <p:spPr>
            <a:xfrm>
              <a:off x="17900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F34747B-BD4B-70A9-EC89-902D3070AF4D}"/>
                </a:ext>
              </a:extLst>
            </p:cNvPr>
            <p:cNvSpPr/>
            <p:nvPr/>
          </p:nvSpPr>
          <p:spPr>
            <a:xfrm>
              <a:off x="19272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FFFE9FB-6121-54FF-9866-7E7F18E6788C}"/>
                </a:ext>
              </a:extLst>
            </p:cNvPr>
            <p:cNvSpPr/>
            <p:nvPr/>
          </p:nvSpPr>
          <p:spPr>
            <a:xfrm>
              <a:off x="20644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2BCE5DF-9EBE-8C1E-4931-E5632ACB5EAD}"/>
                </a:ext>
              </a:extLst>
            </p:cNvPr>
            <p:cNvSpPr/>
            <p:nvPr/>
          </p:nvSpPr>
          <p:spPr>
            <a:xfrm>
              <a:off x="22015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484ACB7-76E3-22FE-A72F-3F1FAF7978D3}"/>
                </a:ext>
              </a:extLst>
            </p:cNvPr>
            <p:cNvSpPr/>
            <p:nvPr/>
          </p:nvSpPr>
          <p:spPr>
            <a:xfrm>
              <a:off x="23387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21EF19B-5111-2A9C-699C-D80FF6BE92A5}"/>
                </a:ext>
              </a:extLst>
            </p:cNvPr>
            <p:cNvSpPr/>
            <p:nvPr/>
          </p:nvSpPr>
          <p:spPr>
            <a:xfrm>
              <a:off x="24758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065A10F-ED0F-6581-1327-44BE3EF62AEB}"/>
                </a:ext>
              </a:extLst>
            </p:cNvPr>
            <p:cNvSpPr/>
            <p:nvPr/>
          </p:nvSpPr>
          <p:spPr>
            <a:xfrm>
              <a:off x="26130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3EA9FE9-5ACC-87CC-32A6-711D7690F310}"/>
                </a:ext>
              </a:extLst>
            </p:cNvPr>
            <p:cNvSpPr/>
            <p:nvPr/>
          </p:nvSpPr>
          <p:spPr>
            <a:xfrm>
              <a:off x="27502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DB255F7-5A91-DC60-6D93-01AA6D18E2D6}"/>
                </a:ext>
              </a:extLst>
            </p:cNvPr>
            <p:cNvSpPr/>
            <p:nvPr/>
          </p:nvSpPr>
          <p:spPr>
            <a:xfrm>
              <a:off x="28873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1E63C1EA-501F-AA9A-1311-71FC4FE53E16}"/>
                </a:ext>
              </a:extLst>
            </p:cNvPr>
            <p:cNvSpPr/>
            <p:nvPr/>
          </p:nvSpPr>
          <p:spPr>
            <a:xfrm>
              <a:off x="30245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BAF7C799-2961-3DD9-4112-1C8203A1D364}"/>
                </a:ext>
              </a:extLst>
            </p:cNvPr>
            <p:cNvSpPr/>
            <p:nvPr/>
          </p:nvSpPr>
          <p:spPr>
            <a:xfrm>
              <a:off x="31616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DB256726-21F9-552D-A419-1965FD08E14A}"/>
                </a:ext>
              </a:extLst>
            </p:cNvPr>
            <p:cNvSpPr/>
            <p:nvPr/>
          </p:nvSpPr>
          <p:spPr>
            <a:xfrm>
              <a:off x="32988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E172661-F333-9C20-2E48-2581828D3581}"/>
              </a:ext>
            </a:extLst>
          </p:cNvPr>
          <p:cNvGrpSpPr/>
          <p:nvPr/>
        </p:nvGrpSpPr>
        <p:grpSpPr>
          <a:xfrm>
            <a:off x="2380232" y="3318342"/>
            <a:ext cx="2194560" cy="137160"/>
            <a:chOff x="1241455" y="2588335"/>
            <a:chExt cx="2194560" cy="1371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39A1B8A-5E5F-2EA5-5F30-9DF4C0F270D4}"/>
                </a:ext>
              </a:extLst>
            </p:cNvPr>
            <p:cNvSpPr/>
            <p:nvPr/>
          </p:nvSpPr>
          <p:spPr>
            <a:xfrm>
              <a:off x="12414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07D4398-C3B8-595E-329E-6B2EB25B0342}"/>
                </a:ext>
              </a:extLst>
            </p:cNvPr>
            <p:cNvSpPr/>
            <p:nvPr/>
          </p:nvSpPr>
          <p:spPr>
            <a:xfrm>
              <a:off x="13786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A865CE4-ED17-C025-A6CC-0A1CD90B8B9A}"/>
                </a:ext>
              </a:extLst>
            </p:cNvPr>
            <p:cNvSpPr/>
            <p:nvPr/>
          </p:nvSpPr>
          <p:spPr>
            <a:xfrm>
              <a:off x="15157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1CD6302F-2BBE-B8B3-BBC2-82C1FCBB0DB6}"/>
                </a:ext>
              </a:extLst>
            </p:cNvPr>
            <p:cNvSpPr/>
            <p:nvPr/>
          </p:nvSpPr>
          <p:spPr>
            <a:xfrm>
              <a:off x="16529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4D0CB76-FDF5-1568-EDEA-6B0E0DD14E81}"/>
                </a:ext>
              </a:extLst>
            </p:cNvPr>
            <p:cNvSpPr/>
            <p:nvPr/>
          </p:nvSpPr>
          <p:spPr>
            <a:xfrm>
              <a:off x="17900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2F91AF5-A6CD-B4CF-D4BF-3992211A6711}"/>
                </a:ext>
              </a:extLst>
            </p:cNvPr>
            <p:cNvSpPr/>
            <p:nvPr/>
          </p:nvSpPr>
          <p:spPr>
            <a:xfrm>
              <a:off x="19272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A298971-C954-4C07-E9C4-CB4EB6C33867}"/>
                </a:ext>
              </a:extLst>
            </p:cNvPr>
            <p:cNvSpPr/>
            <p:nvPr/>
          </p:nvSpPr>
          <p:spPr>
            <a:xfrm>
              <a:off x="20644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910A7D2-CB85-B4AE-F331-DAC8F05CE73E}"/>
                </a:ext>
              </a:extLst>
            </p:cNvPr>
            <p:cNvSpPr/>
            <p:nvPr/>
          </p:nvSpPr>
          <p:spPr>
            <a:xfrm>
              <a:off x="22015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3B22054-425D-361F-3E37-BA48214EC145}"/>
                </a:ext>
              </a:extLst>
            </p:cNvPr>
            <p:cNvSpPr/>
            <p:nvPr/>
          </p:nvSpPr>
          <p:spPr>
            <a:xfrm>
              <a:off x="23387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A53E4165-1D79-1BE4-CB42-8FEC86D799B2}"/>
                </a:ext>
              </a:extLst>
            </p:cNvPr>
            <p:cNvSpPr/>
            <p:nvPr/>
          </p:nvSpPr>
          <p:spPr>
            <a:xfrm>
              <a:off x="24758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FB90AA4-BC8D-C955-CC50-90B3EFE57DDC}"/>
                </a:ext>
              </a:extLst>
            </p:cNvPr>
            <p:cNvSpPr/>
            <p:nvPr/>
          </p:nvSpPr>
          <p:spPr>
            <a:xfrm>
              <a:off x="26130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D968DC3-25B7-A314-F162-A051FE9BCCFD}"/>
                </a:ext>
              </a:extLst>
            </p:cNvPr>
            <p:cNvSpPr/>
            <p:nvPr/>
          </p:nvSpPr>
          <p:spPr>
            <a:xfrm>
              <a:off x="27502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9BEA6BBF-6096-BC27-5954-BF66092CB98D}"/>
                </a:ext>
              </a:extLst>
            </p:cNvPr>
            <p:cNvSpPr/>
            <p:nvPr/>
          </p:nvSpPr>
          <p:spPr>
            <a:xfrm>
              <a:off x="28873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1169B1E-8736-D6FD-6CF2-B31EE600C4AA}"/>
                </a:ext>
              </a:extLst>
            </p:cNvPr>
            <p:cNvSpPr/>
            <p:nvPr/>
          </p:nvSpPr>
          <p:spPr>
            <a:xfrm>
              <a:off x="30245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10990212-0B2C-53CE-FF25-D0C415331A10}"/>
                </a:ext>
              </a:extLst>
            </p:cNvPr>
            <p:cNvSpPr/>
            <p:nvPr/>
          </p:nvSpPr>
          <p:spPr>
            <a:xfrm>
              <a:off x="31616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726BDE2A-4149-B5F2-0DE1-DED6469A287A}"/>
                </a:ext>
              </a:extLst>
            </p:cNvPr>
            <p:cNvSpPr/>
            <p:nvPr/>
          </p:nvSpPr>
          <p:spPr>
            <a:xfrm>
              <a:off x="32988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11BA9955-85E5-CDE7-9AA4-9AC42FB0DDD9}"/>
              </a:ext>
            </a:extLst>
          </p:cNvPr>
          <p:cNvGrpSpPr/>
          <p:nvPr/>
        </p:nvGrpSpPr>
        <p:grpSpPr>
          <a:xfrm>
            <a:off x="4574792" y="3318342"/>
            <a:ext cx="2194560" cy="137160"/>
            <a:chOff x="1241455" y="2588335"/>
            <a:chExt cx="2194560" cy="137160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F0EDE7CA-00F9-0CED-9ACC-CB7E3F4C0B06}"/>
                </a:ext>
              </a:extLst>
            </p:cNvPr>
            <p:cNvSpPr/>
            <p:nvPr/>
          </p:nvSpPr>
          <p:spPr>
            <a:xfrm>
              <a:off x="12414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A30326F-C9CB-E2E0-63AC-F1C31964421D}"/>
                </a:ext>
              </a:extLst>
            </p:cNvPr>
            <p:cNvSpPr/>
            <p:nvPr/>
          </p:nvSpPr>
          <p:spPr>
            <a:xfrm>
              <a:off x="13786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9D67ED48-92A1-0FBE-9D18-665F5F5C1816}"/>
                </a:ext>
              </a:extLst>
            </p:cNvPr>
            <p:cNvSpPr/>
            <p:nvPr/>
          </p:nvSpPr>
          <p:spPr>
            <a:xfrm>
              <a:off x="15157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6A055DA-5C31-6D16-496B-0B8660994E05}"/>
                </a:ext>
              </a:extLst>
            </p:cNvPr>
            <p:cNvSpPr/>
            <p:nvPr/>
          </p:nvSpPr>
          <p:spPr>
            <a:xfrm>
              <a:off x="16529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622A360-CA66-8991-09C5-9F67665095C7}"/>
                </a:ext>
              </a:extLst>
            </p:cNvPr>
            <p:cNvSpPr/>
            <p:nvPr/>
          </p:nvSpPr>
          <p:spPr>
            <a:xfrm>
              <a:off x="17900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312EA46F-4E2E-CD11-83A1-D61512397346}"/>
                </a:ext>
              </a:extLst>
            </p:cNvPr>
            <p:cNvSpPr/>
            <p:nvPr/>
          </p:nvSpPr>
          <p:spPr>
            <a:xfrm>
              <a:off x="19272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24F0C1CC-651E-495C-1637-7DF0FFF2C1C3}"/>
                </a:ext>
              </a:extLst>
            </p:cNvPr>
            <p:cNvSpPr/>
            <p:nvPr/>
          </p:nvSpPr>
          <p:spPr>
            <a:xfrm>
              <a:off x="20644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73735E5-47C5-F61C-E8FA-7F7D4EBC5868}"/>
                </a:ext>
              </a:extLst>
            </p:cNvPr>
            <p:cNvSpPr/>
            <p:nvPr/>
          </p:nvSpPr>
          <p:spPr>
            <a:xfrm>
              <a:off x="22015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79005A6-6803-41D3-28CF-16579D4D1A72}"/>
                </a:ext>
              </a:extLst>
            </p:cNvPr>
            <p:cNvSpPr/>
            <p:nvPr/>
          </p:nvSpPr>
          <p:spPr>
            <a:xfrm>
              <a:off x="23387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84FF8394-F054-B8E5-752B-49DA5E28E770}"/>
                </a:ext>
              </a:extLst>
            </p:cNvPr>
            <p:cNvSpPr/>
            <p:nvPr/>
          </p:nvSpPr>
          <p:spPr>
            <a:xfrm>
              <a:off x="24758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27D5492-9621-8EEE-789E-B4031F69EB1C}"/>
                </a:ext>
              </a:extLst>
            </p:cNvPr>
            <p:cNvSpPr/>
            <p:nvPr/>
          </p:nvSpPr>
          <p:spPr>
            <a:xfrm>
              <a:off x="26130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AD626AAB-3CEA-4904-12E2-3D5987D19BC3}"/>
                </a:ext>
              </a:extLst>
            </p:cNvPr>
            <p:cNvSpPr/>
            <p:nvPr/>
          </p:nvSpPr>
          <p:spPr>
            <a:xfrm>
              <a:off x="27502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21EB2613-5778-1D96-2605-A6707B349B0F}"/>
                </a:ext>
              </a:extLst>
            </p:cNvPr>
            <p:cNvSpPr/>
            <p:nvPr/>
          </p:nvSpPr>
          <p:spPr>
            <a:xfrm>
              <a:off x="28873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61093B89-25C5-5F4C-8F68-B1E7225210BA}"/>
                </a:ext>
              </a:extLst>
            </p:cNvPr>
            <p:cNvSpPr/>
            <p:nvPr/>
          </p:nvSpPr>
          <p:spPr>
            <a:xfrm>
              <a:off x="30245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1F068972-E7A1-0671-23AA-961656453D37}"/>
                </a:ext>
              </a:extLst>
            </p:cNvPr>
            <p:cNvSpPr/>
            <p:nvPr/>
          </p:nvSpPr>
          <p:spPr>
            <a:xfrm>
              <a:off x="31616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6E0B8DC5-5359-1F3B-F52A-AD571FCB22D2}"/>
                </a:ext>
              </a:extLst>
            </p:cNvPr>
            <p:cNvSpPr/>
            <p:nvPr/>
          </p:nvSpPr>
          <p:spPr>
            <a:xfrm>
              <a:off x="32988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21FE28C7-DD12-F741-E25E-7A4B4AF2C6B1}"/>
              </a:ext>
            </a:extLst>
          </p:cNvPr>
          <p:cNvGrpSpPr/>
          <p:nvPr/>
        </p:nvGrpSpPr>
        <p:grpSpPr>
          <a:xfrm>
            <a:off x="6781157" y="3318342"/>
            <a:ext cx="2194560" cy="137160"/>
            <a:chOff x="1241455" y="2588335"/>
            <a:chExt cx="2194560" cy="137160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2F4EADC0-0E17-134B-6142-EDC113C97F9C}"/>
                </a:ext>
              </a:extLst>
            </p:cNvPr>
            <p:cNvSpPr/>
            <p:nvPr/>
          </p:nvSpPr>
          <p:spPr>
            <a:xfrm>
              <a:off x="12414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FC6CAC0D-10D2-4777-04B1-A20EEADE2197}"/>
                </a:ext>
              </a:extLst>
            </p:cNvPr>
            <p:cNvSpPr/>
            <p:nvPr/>
          </p:nvSpPr>
          <p:spPr>
            <a:xfrm>
              <a:off x="13786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D2336C9D-5664-E918-38D8-137F9A0F450E}"/>
                </a:ext>
              </a:extLst>
            </p:cNvPr>
            <p:cNvSpPr/>
            <p:nvPr/>
          </p:nvSpPr>
          <p:spPr>
            <a:xfrm>
              <a:off x="15157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81E93DE0-63FC-54D6-0F8C-3D5247B7B0BA}"/>
                </a:ext>
              </a:extLst>
            </p:cNvPr>
            <p:cNvSpPr/>
            <p:nvPr/>
          </p:nvSpPr>
          <p:spPr>
            <a:xfrm>
              <a:off x="16529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2E1864A5-84B5-69BC-C5CC-EE808038622A}"/>
                </a:ext>
              </a:extLst>
            </p:cNvPr>
            <p:cNvSpPr/>
            <p:nvPr/>
          </p:nvSpPr>
          <p:spPr>
            <a:xfrm>
              <a:off x="17900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27EEB23-D1B1-175E-1240-AE925F988247}"/>
                </a:ext>
              </a:extLst>
            </p:cNvPr>
            <p:cNvSpPr/>
            <p:nvPr/>
          </p:nvSpPr>
          <p:spPr>
            <a:xfrm>
              <a:off x="19272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0AF51E27-5085-B7D1-A314-B770B39142B3}"/>
                </a:ext>
              </a:extLst>
            </p:cNvPr>
            <p:cNvSpPr/>
            <p:nvPr/>
          </p:nvSpPr>
          <p:spPr>
            <a:xfrm>
              <a:off x="20644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9D9A686F-0BCB-AC26-0465-4A0D6D9F8E3D}"/>
                </a:ext>
              </a:extLst>
            </p:cNvPr>
            <p:cNvSpPr/>
            <p:nvPr/>
          </p:nvSpPr>
          <p:spPr>
            <a:xfrm>
              <a:off x="22015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BA8C86AB-EE54-8F7C-7B9B-6EA8E1753050}"/>
                </a:ext>
              </a:extLst>
            </p:cNvPr>
            <p:cNvSpPr/>
            <p:nvPr/>
          </p:nvSpPr>
          <p:spPr>
            <a:xfrm>
              <a:off x="23387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F38C432-0B68-6786-8DA3-BFB812F9A98C}"/>
                </a:ext>
              </a:extLst>
            </p:cNvPr>
            <p:cNvSpPr/>
            <p:nvPr/>
          </p:nvSpPr>
          <p:spPr>
            <a:xfrm>
              <a:off x="24758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98876944-F5C9-691D-0126-0637B1F456E3}"/>
                </a:ext>
              </a:extLst>
            </p:cNvPr>
            <p:cNvSpPr/>
            <p:nvPr/>
          </p:nvSpPr>
          <p:spPr>
            <a:xfrm>
              <a:off x="26130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3403B1C0-CD1D-50D9-AC01-8C9934B06390}"/>
                </a:ext>
              </a:extLst>
            </p:cNvPr>
            <p:cNvSpPr/>
            <p:nvPr/>
          </p:nvSpPr>
          <p:spPr>
            <a:xfrm>
              <a:off x="27502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77AC7BCD-F797-0EFB-DB0A-51CC4B944D90}"/>
                </a:ext>
              </a:extLst>
            </p:cNvPr>
            <p:cNvSpPr/>
            <p:nvPr/>
          </p:nvSpPr>
          <p:spPr>
            <a:xfrm>
              <a:off x="28873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446B03C6-93B7-B783-F702-1B4EA7281DEC}"/>
                </a:ext>
              </a:extLst>
            </p:cNvPr>
            <p:cNvSpPr/>
            <p:nvPr/>
          </p:nvSpPr>
          <p:spPr>
            <a:xfrm>
              <a:off x="30245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0797C8D4-A666-3DA6-B75F-FDC5F6C78C63}"/>
                </a:ext>
              </a:extLst>
            </p:cNvPr>
            <p:cNvSpPr/>
            <p:nvPr/>
          </p:nvSpPr>
          <p:spPr>
            <a:xfrm>
              <a:off x="31616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8F854A4A-A461-607E-09B0-164D586E5DD2}"/>
                </a:ext>
              </a:extLst>
            </p:cNvPr>
            <p:cNvSpPr/>
            <p:nvPr/>
          </p:nvSpPr>
          <p:spPr>
            <a:xfrm>
              <a:off x="32988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03A8BDF-4A14-4548-75C7-436F118554C3}"/>
              </a:ext>
            </a:extLst>
          </p:cNvPr>
          <p:cNvGrpSpPr/>
          <p:nvPr/>
        </p:nvGrpSpPr>
        <p:grpSpPr>
          <a:xfrm>
            <a:off x="2209050" y="3774812"/>
            <a:ext cx="2194560" cy="137160"/>
            <a:chOff x="1241455" y="2588335"/>
            <a:chExt cx="2194560" cy="137160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6B9FE6F4-B32C-3E5E-8ED9-823E2C4714E2}"/>
                </a:ext>
              </a:extLst>
            </p:cNvPr>
            <p:cNvSpPr/>
            <p:nvPr/>
          </p:nvSpPr>
          <p:spPr>
            <a:xfrm>
              <a:off x="12414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4F5DF239-4753-3F9F-326B-928BDE1D5066}"/>
                </a:ext>
              </a:extLst>
            </p:cNvPr>
            <p:cNvSpPr/>
            <p:nvPr/>
          </p:nvSpPr>
          <p:spPr>
            <a:xfrm>
              <a:off x="13786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C0994D34-1B0F-472B-7FA8-A3889A961072}"/>
                </a:ext>
              </a:extLst>
            </p:cNvPr>
            <p:cNvSpPr/>
            <p:nvPr/>
          </p:nvSpPr>
          <p:spPr>
            <a:xfrm>
              <a:off x="15157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2FE9FFE6-9797-23A3-1F4E-A215BD790779}"/>
                </a:ext>
              </a:extLst>
            </p:cNvPr>
            <p:cNvSpPr/>
            <p:nvPr/>
          </p:nvSpPr>
          <p:spPr>
            <a:xfrm>
              <a:off x="16529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D0497997-F2F9-0B5F-45E5-36A2094B8347}"/>
                </a:ext>
              </a:extLst>
            </p:cNvPr>
            <p:cNvSpPr/>
            <p:nvPr/>
          </p:nvSpPr>
          <p:spPr>
            <a:xfrm>
              <a:off x="17900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55B320A6-613E-D1DE-07F7-06B60C43EEED}"/>
                </a:ext>
              </a:extLst>
            </p:cNvPr>
            <p:cNvSpPr/>
            <p:nvPr/>
          </p:nvSpPr>
          <p:spPr>
            <a:xfrm>
              <a:off x="19272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2F4D7920-DF7E-A985-2C8E-0F6D336D33C8}"/>
                </a:ext>
              </a:extLst>
            </p:cNvPr>
            <p:cNvSpPr/>
            <p:nvPr/>
          </p:nvSpPr>
          <p:spPr>
            <a:xfrm>
              <a:off x="20644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31AA6679-BD25-F7DC-0F6C-2DECB51C8219}"/>
                </a:ext>
              </a:extLst>
            </p:cNvPr>
            <p:cNvSpPr/>
            <p:nvPr/>
          </p:nvSpPr>
          <p:spPr>
            <a:xfrm>
              <a:off x="22015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99C3ADE5-5950-905D-5231-CC8D40F760DD}"/>
                </a:ext>
              </a:extLst>
            </p:cNvPr>
            <p:cNvSpPr/>
            <p:nvPr/>
          </p:nvSpPr>
          <p:spPr>
            <a:xfrm>
              <a:off x="23387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4C20E7D3-102B-FE7A-148D-B6109C901FEB}"/>
                </a:ext>
              </a:extLst>
            </p:cNvPr>
            <p:cNvSpPr/>
            <p:nvPr/>
          </p:nvSpPr>
          <p:spPr>
            <a:xfrm>
              <a:off x="24758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814EA3E0-0634-DB03-AB0A-4305F66C0F37}"/>
                </a:ext>
              </a:extLst>
            </p:cNvPr>
            <p:cNvSpPr/>
            <p:nvPr/>
          </p:nvSpPr>
          <p:spPr>
            <a:xfrm>
              <a:off x="26130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B480993F-B7BB-67DF-8F6E-96F316E9AB16}"/>
                </a:ext>
              </a:extLst>
            </p:cNvPr>
            <p:cNvSpPr/>
            <p:nvPr/>
          </p:nvSpPr>
          <p:spPr>
            <a:xfrm>
              <a:off x="27502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CEE45F4C-55E6-29D3-A114-D90956C64636}"/>
                </a:ext>
              </a:extLst>
            </p:cNvPr>
            <p:cNvSpPr/>
            <p:nvPr/>
          </p:nvSpPr>
          <p:spPr>
            <a:xfrm>
              <a:off x="28873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191E087F-3581-5B51-067D-FBC3B3D48D49}"/>
                </a:ext>
              </a:extLst>
            </p:cNvPr>
            <p:cNvSpPr/>
            <p:nvPr/>
          </p:nvSpPr>
          <p:spPr>
            <a:xfrm>
              <a:off x="30245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BC84D4D2-BD41-922B-C101-05D58B6B67E0}"/>
                </a:ext>
              </a:extLst>
            </p:cNvPr>
            <p:cNvSpPr/>
            <p:nvPr/>
          </p:nvSpPr>
          <p:spPr>
            <a:xfrm>
              <a:off x="31616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79CBEA72-E38A-55A2-C89F-6D7AE21FB1E3}"/>
                </a:ext>
              </a:extLst>
            </p:cNvPr>
            <p:cNvSpPr/>
            <p:nvPr/>
          </p:nvSpPr>
          <p:spPr>
            <a:xfrm>
              <a:off x="32988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54F2813E-640F-F155-3FDE-64923FC0E748}"/>
              </a:ext>
            </a:extLst>
          </p:cNvPr>
          <p:cNvGrpSpPr/>
          <p:nvPr/>
        </p:nvGrpSpPr>
        <p:grpSpPr>
          <a:xfrm>
            <a:off x="4415415" y="3774812"/>
            <a:ext cx="2194560" cy="137160"/>
            <a:chOff x="1241455" y="2588335"/>
            <a:chExt cx="2194560" cy="137160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F82D2A8E-E8A2-CEE9-5BBF-6A3D054BE2BA}"/>
                </a:ext>
              </a:extLst>
            </p:cNvPr>
            <p:cNvSpPr/>
            <p:nvPr/>
          </p:nvSpPr>
          <p:spPr>
            <a:xfrm>
              <a:off x="12414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493077D8-68C9-14F8-6B82-596C3888B69F}"/>
                </a:ext>
              </a:extLst>
            </p:cNvPr>
            <p:cNvSpPr/>
            <p:nvPr/>
          </p:nvSpPr>
          <p:spPr>
            <a:xfrm>
              <a:off x="13786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4E29B49A-9EF2-8DF6-D168-9848E090B1FE}"/>
                </a:ext>
              </a:extLst>
            </p:cNvPr>
            <p:cNvSpPr/>
            <p:nvPr/>
          </p:nvSpPr>
          <p:spPr>
            <a:xfrm>
              <a:off x="15157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CE9C8483-BF9B-5B18-9B96-14BD8EB41BAC}"/>
                </a:ext>
              </a:extLst>
            </p:cNvPr>
            <p:cNvSpPr/>
            <p:nvPr/>
          </p:nvSpPr>
          <p:spPr>
            <a:xfrm>
              <a:off x="16529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31C1FA14-FACD-8517-E358-41F4F23CA24D}"/>
                </a:ext>
              </a:extLst>
            </p:cNvPr>
            <p:cNvSpPr/>
            <p:nvPr/>
          </p:nvSpPr>
          <p:spPr>
            <a:xfrm>
              <a:off x="17900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1D4D9AC5-66DD-C582-4F86-D82F51AE8CC3}"/>
                </a:ext>
              </a:extLst>
            </p:cNvPr>
            <p:cNvSpPr/>
            <p:nvPr/>
          </p:nvSpPr>
          <p:spPr>
            <a:xfrm>
              <a:off x="19272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9E4F31FF-67D5-572C-349D-7F3ADA64398D}"/>
                </a:ext>
              </a:extLst>
            </p:cNvPr>
            <p:cNvSpPr/>
            <p:nvPr/>
          </p:nvSpPr>
          <p:spPr>
            <a:xfrm>
              <a:off x="20644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8F2C0535-8498-36D9-31FA-79D07773B0A9}"/>
                </a:ext>
              </a:extLst>
            </p:cNvPr>
            <p:cNvSpPr/>
            <p:nvPr/>
          </p:nvSpPr>
          <p:spPr>
            <a:xfrm>
              <a:off x="22015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1193141D-6A53-565E-66EC-F7075515B511}"/>
                </a:ext>
              </a:extLst>
            </p:cNvPr>
            <p:cNvSpPr/>
            <p:nvPr/>
          </p:nvSpPr>
          <p:spPr>
            <a:xfrm>
              <a:off x="23387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CF4D8075-1347-8E89-C9C1-83211B61506C}"/>
                </a:ext>
              </a:extLst>
            </p:cNvPr>
            <p:cNvSpPr/>
            <p:nvPr/>
          </p:nvSpPr>
          <p:spPr>
            <a:xfrm>
              <a:off x="24758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DF360D1-3840-5A7D-706E-F57AF95B8984}"/>
                </a:ext>
              </a:extLst>
            </p:cNvPr>
            <p:cNvSpPr/>
            <p:nvPr/>
          </p:nvSpPr>
          <p:spPr>
            <a:xfrm>
              <a:off x="26130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48CA539F-8AA9-4816-5D20-EFC71E1A28E8}"/>
                </a:ext>
              </a:extLst>
            </p:cNvPr>
            <p:cNvSpPr/>
            <p:nvPr/>
          </p:nvSpPr>
          <p:spPr>
            <a:xfrm>
              <a:off x="27502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1DEC2AA0-DDFA-BE22-264B-540567097651}"/>
                </a:ext>
              </a:extLst>
            </p:cNvPr>
            <p:cNvSpPr/>
            <p:nvPr/>
          </p:nvSpPr>
          <p:spPr>
            <a:xfrm>
              <a:off x="28873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0A5599C-7DE1-AFC0-9476-8EE8BC985860}"/>
                </a:ext>
              </a:extLst>
            </p:cNvPr>
            <p:cNvSpPr/>
            <p:nvPr/>
          </p:nvSpPr>
          <p:spPr>
            <a:xfrm>
              <a:off x="30245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14EA111C-DF55-1C94-EA2C-63F56D59619C}"/>
                </a:ext>
              </a:extLst>
            </p:cNvPr>
            <p:cNvSpPr/>
            <p:nvPr/>
          </p:nvSpPr>
          <p:spPr>
            <a:xfrm>
              <a:off x="31616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FEB7E021-0224-6381-CCAD-3C4098DC5712}"/>
                </a:ext>
              </a:extLst>
            </p:cNvPr>
            <p:cNvSpPr/>
            <p:nvPr/>
          </p:nvSpPr>
          <p:spPr>
            <a:xfrm>
              <a:off x="32988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0AD7698A-5B2B-C073-7E38-246A79222ED1}"/>
              </a:ext>
            </a:extLst>
          </p:cNvPr>
          <p:cNvGrpSpPr/>
          <p:nvPr/>
        </p:nvGrpSpPr>
        <p:grpSpPr>
          <a:xfrm>
            <a:off x="6609975" y="3774812"/>
            <a:ext cx="2194560" cy="137160"/>
            <a:chOff x="1241455" y="2588335"/>
            <a:chExt cx="2194560" cy="137160"/>
          </a:xfrm>
        </p:grpSpPr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855C23CE-CCF5-3422-AAD3-DC0E7ACE50C2}"/>
                </a:ext>
              </a:extLst>
            </p:cNvPr>
            <p:cNvSpPr/>
            <p:nvPr/>
          </p:nvSpPr>
          <p:spPr>
            <a:xfrm>
              <a:off x="12414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5C334242-EDC4-DBE9-A76C-53D270856DA3}"/>
                </a:ext>
              </a:extLst>
            </p:cNvPr>
            <p:cNvSpPr/>
            <p:nvPr/>
          </p:nvSpPr>
          <p:spPr>
            <a:xfrm>
              <a:off x="13786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9038267C-CF61-D5BE-35BF-757915AD1C32}"/>
                </a:ext>
              </a:extLst>
            </p:cNvPr>
            <p:cNvSpPr/>
            <p:nvPr/>
          </p:nvSpPr>
          <p:spPr>
            <a:xfrm>
              <a:off x="15157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03EC6F8A-702B-6F12-F3AF-5859103F192F}"/>
                </a:ext>
              </a:extLst>
            </p:cNvPr>
            <p:cNvSpPr/>
            <p:nvPr/>
          </p:nvSpPr>
          <p:spPr>
            <a:xfrm>
              <a:off x="16529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90CCC992-3820-5F5A-41E1-676B3E1C7D49}"/>
                </a:ext>
              </a:extLst>
            </p:cNvPr>
            <p:cNvSpPr/>
            <p:nvPr/>
          </p:nvSpPr>
          <p:spPr>
            <a:xfrm>
              <a:off x="17900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AE467AD7-3393-9E53-4D4D-463012AB31C1}"/>
                </a:ext>
              </a:extLst>
            </p:cNvPr>
            <p:cNvSpPr/>
            <p:nvPr/>
          </p:nvSpPr>
          <p:spPr>
            <a:xfrm>
              <a:off x="19272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29D03951-B314-CC2A-C7FA-2ED47DFD5622}"/>
                </a:ext>
              </a:extLst>
            </p:cNvPr>
            <p:cNvSpPr/>
            <p:nvPr/>
          </p:nvSpPr>
          <p:spPr>
            <a:xfrm>
              <a:off x="20644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0CA7065-D03F-A9A3-2959-D906F0F00AB4}"/>
                </a:ext>
              </a:extLst>
            </p:cNvPr>
            <p:cNvSpPr/>
            <p:nvPr/>
          </p:nvSpPr>
          <p:spPr>
            <a:xfrm>
              <a:off x="22015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06109CE3-08D9-B5B7-D72B-511F34CE65A9}"/>
                </a:ext>
              </a:extLst>
            </p:cNvPr>
            <p:cNvSpPr/>
            <p:nvPr/>
          </p:nvSpPr>
          <p:spPr>
            <a:xfrm>
              <a:off x="23387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86E225BC-A7AB-F440-0213-DBF62CC51D18}"/>
                </a:ext>
              </a:extLst>
            </p:cNvPr>
            <p:cNvSpPr/>
            <p:nvPr/>
          </p:nvSpPr>
          <p:spPr>
            <a:xfrm>
              <a:off x="24758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5BC2204A-4F68-C439-9673-47D2A774743B}"/>
                </a:ext>
              </a:extLst>
            </p:cNvPr>
            <p:cNvSpPr/>
            <p:nvPr/>
          </p:nvSpPr>
          <p:spPr>
            <a:xfrm>
              <a:off x="26130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2440F8F1-DC5A-32E1-33B9-B93FC942956E}"/>
                </a:ext>
              </a:extLst>
            </p:cNvPr>
            <p:cNvSpPr/>
            <p:nvPr/>
          </p:nvSpPr>
          <p:spPr>
            <a:xfrm>
              <a:off x="27502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83E0F945-1733-2652-8B4A-C6A47F0F6D5F}"/>
                </a:ext>
              </a:extLst>
            </p:cNvPr>
            <p:cNvSpPr/>
            <p:nvPr/>
          </p:nvSpPr>
          <p:spPr>
            <a:xfrm>
              <a:off x="28873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A9577F1B-6BBE-19F9-D2AA-A191D4603333}"/>
                </a:ext>
              </a:extLst>
            </p:cNvPr>
            <p:cNvSpPr/>
            <p:nvPr/>
          </p:nvSpPr>
          <p:spPr>
            <a:xfrm>
              <a:off x="30245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4964E72D-05EB-2A79-11F3-E21E44D6879B}"/>
                </a:ext>
              </a:extLst>
            </p:cNvPr>
            <p:cNvSpPr/>
            <p:nvPr/>
          </p:nvSpPr>
          <p:spPr>
            <a:xfrm>
              <a:off x="31616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3152626E-A0EE-A512-FF05-D7C76A9F6D2B}"/>
                </a:ext>
              </a:extLst>
            </p:cNvPr>
            <p:cNvSpPr/>
            <p:nvPr/>
          </p:nvSpPr>
          <p:spPr>
            <a:xfrm>
              <a:off x="32988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5827C6B6-8454-7D0C-9317-08DFE817F344}"/>
              </a:ext>
            </a:extLst>
          </p:cNvPr>
          <p:cNvGrpSpPr/>
          <p:nvPr/>
        </p:nvGrpSpPr>
        <p:grpSpPr>
          <a:xfrm>
            <a:off x="8816340" y="3774812"/>
            <a:ext cx="2194560" cy="137160"/>
            <a:chOff x="1241455" y="2588335"/>
            <a:chExt cx="2194560" cy="137160"/>
          </a:xfrm>
        </p:grpSpPr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74846956-01BD-877C-A2DE-0AEB363F0070}"/>
                </a:ext>
              </a:extLst>
            </p:cNvPr>
            <p:cNvSpPr/>
            <p:nvPr/>
          </p:nvSpPr>
          <p:spPr>
            <a:xfrm>
              <a:off x="12414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7632017C-3CA1-B8AA-D6E1-0A595949EFDE}"/>
                </a:ext>
              </a:extLst>
            </p:cNvPr>
            <p:cNvSpPr/>
            <p:nvPr/>
          </p:nvSpPr>
          <p:spPr>
            <a:xfrm>
              <a:off x="13786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897C19F3-2FC0-4E82-3EB4-9ADABD13B38D}"/>
                </a:ext>
              </a:extLst>
            </p:cNvPr>
            <p:cNvSpPr/>
            <p:nvPr/>
          </p:nvSpPr>
          <p:spPr>
            <a:xfrm>
              <a:off x="15157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B9E69055-377B-6C43-5DBF-14A23EA958C1}"/>
                </a:ext>
              </a:extLst>
            </p:cNvPr>
            <p:cNvSpPr/>
            <p:nvPr/>
          </p:nvSpPr>
          <p:spPr>
            <a:xfrm>
              <a:off x="16529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CE97D3F8-4819-377D-E42D-199C9E426868}"/>
                </a:ext>
              </a:extLst>
            </p:cNvPr>
            <p:cNvSpPr/>
            <p:nvPr/>
          </p:nvSpPr>
          <p:spPr>
            <a:xfrm>
              <a:off x="17900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B3B8E9B7-65FE-CFB8-159C-D87110BDDC68}"/>
                </a:ext>
              </a:extLst>
            </p:cNvPr>
            <p:cNvSpPr/>
            <p:nvPr/>
          </p:nvSpPr>
          <p:spPr>
            <a:xfrm>
              <a:off x="19272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77EFB94-0F52-9548-B149-CCE282D543CC}"/>
                </a:ext>
              </a:extLst>
            </p:cNvPr>
            <p:cNvSpPr/>
            <p:nvPr/>
          </p:nvSpPr>
          <p:spPr>
            <a:xfrm>
              <a:off x="20644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3B0CD684-DCC5-B05A-28D9-CF2254F23206}"/>
                </a:ext>
              </a:extLst>
            </p:cNvPr>
            <p:cNvSpPr/>
            <p:nvPr/>
          </p:nvSpPr>
          <p:spPr>
            <a:xfrm>
              <a:off x="22015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452172C9-773A-F688-0DAD-83317611DD98}"/>
                </a:ext>
              </a:extLst>
            </p:cNvPr>
            <p:cNvSpPr/>
            <p:nvPr/>
          </p:nvSpPr>
          <p:spPr>
            <a:xfrm>
              <a:off x="23387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6FFC3F26-6CB9-ACAF-7204-726854BB9E0E}"/>
                </a:ext>
              </a:extLst>
            </p:cNvPr>
            <p:cNvSpPr/>
            <p:nvPr/>
          </p:nvSpPr>
          <p:spPr>
            <a:xfrm>
              <a:off x="24758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9A21EEFF-88F8-FCD2-9BFD-730B00359DC9}"/>
                </a:ext>
              </a:extLst>
            </p:cNvPr>
            <p:cNvSpPr/>
            <p:nvPr/>
          </p:nvSpPr>
          <p:spPr>
            <a:xfrm>
              <a:off x="26130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87BD55D6-53D2-1112-76AD-6B13EADB61FD}"/>
                </a:ext>
              </a:extLst>
            </p:cNvPr>
            <p:cNvSpPr/>
            <p:nvPr/>
          </p:nvSpPr>
          <p:spPr>
            <a:xfrm>
              <a:off x="275021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EE47863A-929B-F7F5-F182-CDDDC38348AD}"/>
                </a:ext>
              </a:extLst>
            </p:cNvPr>
            <p:cNvSpPr/>
            <p:nvPr/>
          </p:nvSpPr>
          <p:spPr>
            <a:xfrm>
              <a:off x="288737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C5C19346-749E-91E9-91E1-1A76696CAF95}"/>
                </a:ext>
              </a:extLst>
            </p:cNvPr>
            <p:cNvSpPr/>
            <p:nvPr/>
          </p:nvSpPr>
          <p:spPr>
            <a:xfrm>
              <a:off x="302453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9275B25E-4F92-E6E9-A13C-B3C5AEA149CF}"/>
                </a:ext>
              </a:extLst>
            </p:cNvPr>
            <p:cNvSpPr/>
            <p:nvPr/>
          </p:nvSpPr>
          <p:spPr>
            <a:xfrm>
              <a:off x="316169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3707184A-11A6-34F7-3E14-461A726A4F38}"/>
                </a:ext>
              </a:extLst>
            </p:cNvPr>
            <p:cNvSpPr/>
            <p:nvPr/>
          </p:nvSpPr>
          <p:spPr>
            <a:xfrm>
              <a:off x="3298855" y="2588335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56109F32-18EC-E07F-DC0F-06DFB2E9B67F}"/>
              </a:ext>
            </a:extLst>
          </p:cNvPr>
          <p:cNvGrpSpPr/>
          <p:nvPr/>
        </p:nvGrpSpPr>
        <p:grpSpPr>
          <a:xfrm>
            <a:off x="11010900" y="3774812"/>
            <a:ext cx="685800" cy="137160"/>
            <a:chOff x="7400028" y="4423152"/>
            <a:chExt cx="685800" cy="137160"/>
          </a:xfrm>
        </p:grpSpPr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0E024EC2-8F40-7684-3612-E5A33B8D679D}"/>
                </a:ext>
              </a:extLst>
            </p:cNvPr>
            <p:cNvSpPr/>
            <p:nvPr/>
          </p:nvSpPr>
          <p:spPr>
            <a:xfrm>
              <a:off x="7400028" y="4423152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CB157ADC-B670-82FB-3E61-6B4E282181AA}"/>
                </a:ext>
              </a:extLst>
            </p:cNvPr>
            <p:cNvSpPr/>
            <p:nvPr/>
          </p:nvSpPr>
          <p:spPr>
            <a:xfrm>
              <a:off x="7537188" y="4423152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25A930E8-3D88-BB92-5303-B3676069F8FD}"/>
                </a:ext>
              </a:extLst>
            </p:cNvPr>
            <p:cNvSpPr/>
            <p:nvPr/>
          </p:nvSpPr>
          <p:spPr>
            <a:xfrm>
              <a:off x="7674348" y="4423152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BED6ADCA-7610-5340-2AC1-88FB6FC01AF3}"/>
                </a:ext>
              </a:extLst>
            </p:cNvPr>
            <p:cNvSpPr/>
            <p:nvPr/>
          </p:nvSpPr>
          <p:spPr>
            <a:xfrm>
              <a:off x="7811508" y="4423152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61F10981-4DF5-B912-8620-E89F6BA0CE62}"/>
                </a:ext>
              </a:extLst>
            </p:cNvPr>
            <p:cNvSpPr/>
            <p:nvPr/>
          </p:nvSpPr>
          <p:spPr>
            <a:xfrm>
              <a:off x="7948668" y="4423152"/>
              <a:ext cx="137160" cy="1371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FDAD908B-D5C6-0359-7500-96CD0BFE1091}"/>
              </a:ext>
            </a:extLst>
          </p:cNvPr>
          <p:cNvSpPr txBox="1"/>
          <p:nvPr/>
        </p:nvSpPr>
        <p:spPr>
          <a:xfrm>
            <a:off x="210495" y="2917363"/>
            <a:ext cx="275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Raspberry Pi Pico: 133 MHz</a:t>
            </a:r>
          </a:p>
        </p:txBody>
      </p:sp>
    </p:spTree>
    <p:extLst>
      <p:ext uri="{BB962C8B-B14F-4D97-AF65-F5344CB8AC3E}">
        <p14:creationId xmlns:p14="http://schemas.microsoft.com/office/powerpoint/2010/main" val="178164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1106</TotalTime>
  <Words>59</Words>
  <Application>Microsoft Macintosh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Söhne</vt:lpstr>
      <vt:lpstr>Office Theme</vt:lpstr>
      <vt:lpstr>Microcontrollers</vt:lpstr>
      <vt:lpstr>PowerPoint Presentation</vt:lpstr>
      <vt:lpstr>Each square represents 1K of RAM</vt:lpstr>
      <vt:lpstr>Each square represents 1K of RAM</vt:lpstr>
      <vt:lpstr>Clock Speed 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McCreary</dc:creator>
  <cp:lastModifiedBy>Dan McCreary</cp:lastModifiedBy>
  <cp:revision>2</cp:revision>
  <dcterms:created xsi:type="dcterms:W3CDTF">2023-12-29T00:31:31Z</dcterms:created>
  <dcterms:modified xsi:type="dcterms:W3CDTF">2023-12-29T18:58:18Z</dcterms:modified>
</cp:coreProperties>
</file>

<file path=docProps/thumbnail.jpeg>
</file>